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50.xml" ContentType="application/vnd.openxmlformats-officedocument.presentationml.slideLayout+xml"/>
  <Override PartName="/ppt/slideLayouts/slideLayout1.xml" ContentType="application/vnd.openxmlformats-officedocument.presentationml.slideLayout+xml"/>
  <Override PartName="/ppt/slideLayouts/slideLayout51.xml" ContentType="application/vnd.openxmlformats-officedocument.presentationml.slideLayout+xml"/>
  <Override PartName="/ppt/slideLayouts/slideLayout2.xml" ContentType="application/vnd.openxmlformats-officedocument.presentationml.slideLayout+xml"/>
  <Override PartName="/ppt/slideLayouts/slideLayout5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1.xml" ContentType="application/vnd.openxmlformats-officedocument.presentationml.slideLayout+xml"/>
  <Override PartName="/ppt/slideLayouts/slideLayout5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56.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5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slideLayouts/slideLayout3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2.xml" ContentType="application/vnd.openxmlformats-officedocument.presentationml.slideLayout+xml"/>
  <Override PartName="/ppt/slideLayouts/slideLayout64.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22.xml" ContentType="application/vnd.openxmlformats-officedocument.presentationml.slideLayout+xml"/>
  <Override PartName="/ppt/slideLayouts/slideLayout44.xml" ContentType="application/vnd.openxmlformats-officedocument.presentationml.slideLayout+xml"/>
  <Override PartName="/ppt/slideLayouts/slideLayout23.xml" ContentType="application/vnd.openxmlformats-officedocument.presentationml.slideLayout+xml"/>
  <Override PartName="/ppt/slideLayouts/slideLayout45.xml" ContentType="application/vnd.openxmlformats-officedocument.presentationml.slideLayout+xml"/>
  <Override PartName="/ppt/slideLayouts/slideLayout24.xml" ContentType="application/vnd.openxmlformats-officedocument.presentationml.slideLayout+xml"/>
  <Override PartName="/ppt/slideLayouts/slideLayout46.xml" ContentType="application/vnd.openxmlformats-officedocument.presentationml.slideLayout+xml"/>
  <Override PartName="/ppt/slideLayouts/slideLayout25.xml" ContentType="application/vnd.openxmlformats-officedocument.presentationml.slideLayout+xml"/>
  <Override PartName="/ppt/slideLayouts/slideLayout47.xml" ContentType="application/vnd.openxmlformats-officedocument.presentationml.slideLayout+xml"/>
  <Override PartName="/ppt/slideLayouts/slideLayout26.xml" ContentType="application/vnd.openxmlformats-officedocument.presentationml.slideLayout+xml"/>
  <Override PartName="/ppt/slideLayouts/slideLayout48.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0.xml" ContentType="application/vnd.openxmlformats-officedocument.presentationml.slideLayout+xml"/>
  <Override PartName="/ppt/slideLayouts/slideLayout62.xml" ContentType="application/vnd.openxmlformats-officedocument.presentationml.slideLayout+xml"/>
  <Override PartName="/ppt/slideLayouts/slideLayout41.xml" ContentType="application/vnd.openxmlformats-officedocument.presentationml.slideLayout+xml"/>
  <Override PartName="/ppt/slideLayouts/slideLayout63.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_rels/slideLayout50.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2.xml.rels" ContentType="application/vnd.openxmlformats-package.relationships+xml"/>
  <Override PartName="/ppt/slideLayouts/_rels/slideLayout5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5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54.xml.rels" ContentType="application/vnd.openxmlformats-package.relationships+xml"/>
  <Override PartName="/ppt/slideLayouts/_rels/slideLayout32.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55.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5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7.xml.rels" ContentType="application/vnd.openxmlformats-package.relationships+xml"/>
  <Override PartName="/ppt/slideLayouts/_rels/slideLayout15.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64.xml.rels" ContentType="application/vnd.openxmlformats-package.relationships+xml"/>
  <Override PartName="/ppt/slideLayouts/_rels/slideLayout42.xml.rels" ContentType="application/vnd.openxmlformats-package.relationships+xml"/>
  <Override PartName="/ppt/slideLayouts/_rels/slideLayout20.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44.xml.rels" ContentType="application/vnd.openxmlformats-package.relationships+xml"/>
  <Override PartName="/ppt/slideLayouts/_rels/slideLayout22.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26.xml.rels" ContentType="application/vnd.openxmlformats-package.relationships+xml"/>
  <Override PartName="/ppt/slideLayouts/_rels/slideLayout49.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62.xml.rels" ContentType="application/vnd.openxmlformats-package.relationships+xml"/>
  <Override PartName="/ppt/slideLayouts/_rels/slideLayout40.xml.rels" ContentType="application/vnd.openxmlformats-package.relationships+xml"/>
  <Override PartName="/ppt/slideLayouts/_rels/slideLayout63.xml.rels" ContentType="application/vnd.openxmlformats-package.relationships+xml"/>
  <Override PartName="/ppt/slideLayouts/_rels/slideLayout41.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50.png" ContentType="image/png"/>
  <Override PartName="/ppt/media/image1.png" ContentType="image/png"/>
  <Override PartName="/ppt/media/image36.png" ContentType="image/png"/>
  <Override PartName="/ppt/media/image14.png" ContentType="image/png"/>
  <Override PartName="/ppt/media/image9.png" ContentType="image/png"/>
  <Override PartName="/ppt/media/image8.jpeg" ContentType="image/jpeg"/>
  <Override PartName="/ppt/media/image51.png" ContentType="image/png"/>
  <Override PartName="/ppt/media/image2.png" ContentType="image/png"/>
  <Override PartName="/ppt/media/image3.png" ContentType="image/png"/>
  <Override PartName="/ppt/media/image19.jpeg" ContentType="image/jpeg"/>
  <Override PartName="/ppt/media/image30.png" ContentType="image/png"/>
  <Override PartName="/ppt/media/image52.png" ContentType="image/png"/>
  <Override PartName="/ppt/media/image4.png" ContentType="image/png"/>
  <Override PartName="/ppt/media/image31.png" ContentType="image/png"/>
  <Override PartName="/ppt/media/image29.jpeg" ContentType="image/jpeg"/>
  <Override PartName="/ppt/media/image53.png" ContentType="image/png"/>
  <Override PartName="/ppt/media/image5.png" ContentType="image/png"/>
  <Override PartName="/ppt/media/image10.png" ContentType="image/png"/>
  <Override PartName="/ppt/media/image54.png" ContentType="image/png"/>
  <Override PartName="/ppt/media/image6.png" ContentType="image/png"/>
  <Override PartName="/ppt/media/image11.png" ContentType="image/png"/>
  <Override PartName="/ppt/media/image27.jpeg" ContentType="image/jpeg"/>
  <Override PartName="/ppt/media/image55.png" ContentType="image/png"/>
  <Override PartName="/ppt/media/image7.png" ContentType="image/png"/>
  <Override PartName="/ppt/media/image12.png" ContentType="image/png"/>
  <Override PartName="/ppt/media/image34.png" ContentType="image/png"/>
  <Override PartName="/ppt/media/image56.png" ContentType="image/png"/>
  <Override PartName="/ppt/media/image59.jpeg" ContentType="image/jpeg"/>
  <Override PartName="/ppt/media/image13.png" ContentType="image/png"/>
  <Override PartName="/ppt/media/image35.png" ContentType="image/png"/>
  <Override PartName="/ppt/media/image47.jpeg" ContentType="image/jpeg"/>
  <Override PartName="/ppt/media/image57.png" ContentType="image/png"/>
  <Override PartName="/ppt/media/image15.png" ContentType="image/png"/>
  <Override PartName="/ppt/media/image37.png" ContentType="image/png"/>
  <Override PartName="/ppt/media/image16.jpeg" ContentType="image/jpeg"/>
  <Override PartName="/ppt/media/image44.png" ContentType="image/png"/>
  <Override PartName="/ppt/media/image17.png" ContentType="image/png"/>
  <Override PartName="/ppt/media/image39.png" ContentType="image/png"/>
  <Override PartName="/ppt/media/image18.jpeg" ContentType="image/jpeg"/>
  <Override PartName="/ppt/media/image64.png" ContentType="image/png"/>
  <Override PartName="/ppt/media/image20.jpeg" ContentType="image/jpeg"/>
  <Override PartName="/ppt/media/image42.jpeg" ContentType="image/jpeg"/>
  <Override PartName="/ppt/media/image21.png" ContentType="image/png"/>
  <Override PartName="/ppt/media/image28.jpeg" ContentType="image/jpeg"/>
  <Override PartName="/ppt/media/image43.png" ContentType="image/png"/>
  <Override PartName="/ppt/media/image22.jpeg" ContentType="image/jpeg"/>
  <Override PartName="/ppt/media/image23.png" ContentType="image/png"/>
  <Override PartName="/ppt/media/image45.png" ContentType="image/png"/>
  <Override PartName="/ppt/media/image24.jpeg" ContentType="image/jpeg"/>
  <Override PartName="/ppt/media/image25.png" ContentType="image/png"/>
  <Override PartName="/ppt/media/image26.png" ContentType="image/png"/>
  <Override PartName="/ppt/media/image32.jpeg" ContentType="image/jpeg"/>
  <Override PartName="/ppt/media/image33.jpeg" ContentType="image/jpeg"/>
  <Override PartName="/ppt/media/image38.png" ContentType="image/png"/>
  <Override PartName="/ppt/media/image40.png" ContentType="image/png"/>
  <Override PartName="/ppt/media/image62.png" ContentType="image/png"/>
  <Override PartName="/ppt/media/image41.png" ContentType="image/png"/>
  <Override PartName="/ppt/media/image63.png" ContentType="image/png"/>
  <Override PartName="/ppt/media/image46.png" ContentType="image/png"/>
  <Override PartName="/ppt/media/image58.jpeg" ContentType="image/jpeg"/>
  <Override PartName="/ppt/media/image48.wmf" ContentType="image/x-wmf"/>
  <Override PartName="/ppt/media/image49.wmf" ContentType="image/x-wmf"/>
  <Override PartName="/ppt/media/image60.png" ContentType="image/png"/>
  <Override PartName="/ppt/media/image61.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charts/chart13.xml" ContentType="application/vnd.openxmlformats-officedocument.drawingml.chart+xml"/>
  <Override PartName="/ppt/charts/chart14.xml" ContentType="application/vnd.openxmlformats-officedocument.drawingml.chart+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9144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presProps" Target="presProps.xml"/>
</Relationships>
</file>

<file path=ppt/charts/chart13.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barChart>
        <c:barDir val="col"/>
        <c:grouping val="clustered"/>
        <c:varyColors val="0"/>
        <c:ser>
          <c:idx val="0"/>
          <c:order val="0"/>
          <c:tx>
            <c:strRef>
              <c:f>label 0</c:f>
              <c:strCache>
                <c:ptCount val="1"/>
                <c:pt idx="0">
                  <c:v>1 colonne</c:v>
                </c:pt>
              </c:strCache>
            </c:strRef>
          </c:tx>
          <c:spPr>
            <a:solidFill>
              <a:srgbClr val="004586"/>
            </a:solidFill>
            <a:ln w="0">
              <a:noFill/>
            </a:ln>
          </c:spPr>
          <c:invertIfNegative val="0"/>
          <c:dLbls>
            <c:txPr>
              <a:bodyPr wrap="none"/>
              <a:lstStyle/>
              <a:p>
                <a:pPr>
                  <a:defRPr b="0" sz="1000" spc="-1" strike="noStrike">
                    <a:solidFill>
                      <a:srgbClr val="000000"/>
                    </a:solidFill>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1 ligne</c:v>
                </c:pt>
                <c:pt idx="1">
                  <c:v>2 ligne</c:v>
                </c:pt>
                <c:pt idx="2">
                  <c:v>3 ligne</c:v>
                </c:pt>
                <c:pt idx="3">
                  <c:v>4 ligne</c:v>
                </c:pt>
              </c:strCache>
            </c:strRef>
          </c:cat>
          <c:val>
            <c:numRef>
              <c:f>0</c:f>
              <c:numCache>
                <c:formatCode>General</c:formatCode>
                <c:ptCount val="4"/>
                <c:pt idx="0">
                  <c:v>9.1</c:v>
                </c:pt>
                <c:pt idx="1">
                  <c:v>2.4</c:v>
                </c:pt>
                <c:pt idx="2">
                  <c:v>3.1</c:v>
                </c:pt>
                <c:pt idx="3">
                  <c:v>4.3</c:v>
                </c:pt>
              </c:numCache>
            </c:numRef>
          </c:val>
        </c:ser>
        <c:ser>
          <c:idx val="1"/>
          <c:order val="1"/>
          <c:tx>
            <c:strRef>
              <c:f>label 1</c:f>
              <c:strCache>
                <c:ptCount val="1"/>
                <c:pt idx="0">
                  <c:v>2 colonne</c:v>
                </c:pt>
              </c:strCache>
            </c:strRef>
          </c:tx>
          <c:spPr>
            <a:solidFill>
              <a:srgbClr val="ff420e"/>
            </a:solidFill>
            <a:ln w="0">
              <a:noFill/>
            </a:ln>
          </c:spPr>
          <c:invertIfNegative val="0"/>
          <c:dLbls>
            <c:txPr>
              <a:bodyPr wrap="none"/>
              <a:lstStyle/>
              <a:p>
                <a:pPr>
                  <a:defRPr b="0" sz="1000" spc="-1" strike="noStrike">
                    <a:solidFill>
                      <a:srgbClr val="000000"/>
                    </a:solidFill>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1 ligne</c:v>
                </c:pt>
                <c:pt idx="1">
                  <c:v>2 ligne</c:v>
                </c:pt>
                <c:pt idx="2">
                  <c:v>3 ligne</c:v>
                </c:pt>
                <c:pt idx="3">
                  <c:v>4 ligne</c:v>
                </c:pt>
              </c:strCache>
            </c:strRef>
          </c:cat>
          <c:val>
            <c:numRef>
              <c:f>1</c:f>
              <c:numCache>
                <c:formatCode>General</c:formatCode>
                <c:ptCount val="4"/>
                <c:pt idx="0">
                  <c:v>3.2</c:v>
                </c:pt>
                <c:pt idx="1">
                  <c:v>8.8</c:v>
                </c:pt>
                <c:pt idx="2">
                  <c:v>1.5</c:v>
                </c:pt>
                <c:pt idx="3">
                  <c:v>9.02</c:v>
                </c:pt>
              </c:numCache>
            </c:numRef>
          </c:val>
        </c:ser>
        <c:ser>
          <c:idx val="2"/>
          <c:order val="2"/>
          <c:tx>
            <c:strRef>
              <c:f>label 2</c:f>
              <c:strCache>
                <c:ptCount val="1"/>
                <c:pt idx="0">
                  <c:v>3 colonne</c:v>
                </c:pt>
              </c:strCache>
            </c:strRef>
          </c:tx>
          <c:spPr>
            <a:solidFill>
              <a:srgbClr val="ffd320"/>
            </a:solidFill>
            <a:ln w="0">
              <a:noFill/>
            </a:ln>
          </c:spPr>
          <c:invertIfNegative val="0"/>
          <c:dLbls>
            <c:txPr>
              <a:bodyPr wrap="none"/>
              <a:lstStyle/>
              <a:p>
                <a:pPr>
                  <a:defRPr b="0" sz="1000" spc="-1" strike="noStrike">
                    <a:solidFill>
                      <a:srgbClr val="000000"/>
                    </a:solidFill>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1 ligne</c:v>
                </c:pt>
                <c:pt idx="1">
                  <c:v>2 ligne</c:v>
                </c:pt>
                <c:pt idx="2">
                  <c:v>3 ligne</c:v>
                </c:pt>
                <c:pt idx="3">
                  <c:v>4 ligne</c:v>
                </c:pt>
              </c:strCache>
            </c:strRef>
          </c:cat>
          <c:val>
            <c:numRef>
              <c:f>2</c:f>
              <c:numCache>
                <c:formatCode>General</c:formatCode>
                <c:ptCount val="4"/>
                <c:pt idx="0">
                  <c:v>4.54</c:v>
                </c:pt>
                <c:pt idx="1">
                  <c:v>9.65</c:v>
                </c:pt>
                <c:pt idx="2">
                  <c:v>3.7</c:v>
                </c:pt>
                <c:pt idx="3">
                  <c:v>6.2</c:v>
                </c:pt>
              </c:numCache>
            </c:numRef>
          </c:val>
        </c:ser>
        <c:gapWidth val="100"/>
        <c:overlap val="0"/>
        <c:axId val="55444119"/>
        <c:axId val="91423196"/>
      </c:barChart>
      <c:catAx>
        <c:axId val="55444119"/>
        <c:scaling>
          <c:orientation val="minMax"/>
        </c:scaling>
        <c:delete val="0"/>
        <c:axPos val="b"/>
        <c:numFmt formatCode="[$-40C]dd/mm/yyyy" sourceLinked="0"/>
        <c:majorTickMark val="out"/>
        <c:minorTickMark val="none"/>
        <c:tickLblPos val="nextTo"/>
        <c:spPr>
          <a:ln w="0">
            <a:solidFill>
              <a:srgbClr val="b3b3b3"/>
            </a:solidFill>
          </a:ln>
        </c:spPr>
        <c:txPr>
          <a:bodyPr/>
          <a:lstStyle/>
          <a:p>
            <a:pPr>
              <a:defRPr b="0" sz="1000" spc="-1" strike="noStrike">
                <a:solidFill>
                  <a:srgbClr val="000000"/>
                </a:solidFill>
                <a:latin typeface="Arial"/>
                <a:ea typeface="DejaVu Sans"/>
              </a:defRPr>
            </a:pPr>
          </a:p>
        </c:txPr>
        <c:crossAx val="91423196"/>
        <c:crosses val="autoZero"/>
        <c:auto val="1"/>
        <c:lblAlgn val="ctr"/>
        <c:lblOffset val="100"/>
        <c:noMultiLvlLbl val="0"/>
      </c:catAx>
      <c:valAx>
        <c:axId val="91423196"/>
        <c:scaling>
          <c:orientation val="minMax"/>
        </c:scaling>
        <c:delete val="0"/>
        <c:axPos val="l"/>
        <c:majorGridlines>
          <c:spPr>
            <a:ln w="0">
              <a:solidFill>
                <a:srgbClr val="b3b3b3"/>
              </a:solidFill>
            </a:ln>
          </c:spPr>
        </c:majorGridlines>
        <c:numFmt formatCode="General" sourceLinked="0"/>
        <c:majorTickMark val="out"/>
        <c:minorTickMark val="none"/>
        <c:tickLblPos val="nextTo"/>
        <c:spPr>
          <a:ln w="0">
            <a:solidFill>
              <a:srgbClr val="b3b3b3"/>
            </a:solidFill>
          </a:ln>
        </c:spPr>
        <c:txPr>
          <a:bodyPr/>
          <a:lstStyle/>
          <a:p>
            <a:pPr>
              <a:defRPr b="0" sz="1000" spc="-1" strike="noStrike">
                <a:solidFill>
                  <a:srgbClr val="000000"/>
                </a:solidFill>
                <a:latin typeface="Arial"/>
                <a:ea typeface="DejaVu Sans"/>
              </a:defRPr>
            </a:pPr>
          </a:p>
        </c:txPr>
        <c:crossAx val="55444119"/>
        <c:crosses val="autoZero"/>
        <c:crossBetween val="between"/>
      </c:valAx>
      <c:spPr>
        <a:noFill/>
        <a:ln w="0">
          <a:solidFill>
            <a:srgbClr val="b3b3b3"/>
          </a:solidFill>
        </a:ln>
      </c:spPr>
    </c:plotArea>
    <c:legend>
      <c:legendPos val="r"/>
      <c:overlay val="0"/>
      <c:spPr>
        <a:noFill/>
        <a:ln w="0">
          <a:noFill/>
        </a:ln>
      </c:spPr>
      <c:txPr>
        <a:bodyPr/>
        <a:lstStyle/>
        <a:p>
          <a:pPr>
            <a:defRPr b="0" sz="1000" spc="-1" strike="noStrike">
              <a:solidFill>
                <a:srgbClr val="000000"/>
              </a:solidFill>
              <a:latin typeface="Arial"/>
              <a:ea typeface="DejaVu Sans"/>
            </a:defRPr>
          </a:pPr>
        </a:p>
      </c:txPr>
    </c:legend>
    <c:plotVisOnly val="1"/>
    <c:dispBlanksAs val="gap"/>
  </c:chart>
  <c:spPr>
    <a:noFill/>
    <a:ln w="0">
      <a:noFill/>
    </a:ln>
  </c:spPr>
</c:chartSpace>
</file>

<file path=ppt/charts/chart14.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barChart>
        <c:barDir val="col"/>
        <c:grouping val="clustered"/>
        <c:varyColors val="0"/>
        <c:ser>
          <c:idx val="0"/>
          <c:order val="0"/>
          <c:tx>
            <c:strRef>
              <c:f>label 0</c:f>
              <c:strCache>
                <c:ptCount val="1"/>
                <c:pt idx="0">
                  <c:v>1 colonne</c:v>
                </c:pt>
              </c:strCache>
            </c:strRef>
          </c:tx>
          <c:spPr>
            <a:solidFill>
              <a:srgbClr val="004586"/>
            </a:solidFill>
            <a:ln w="0">
              <a:noFill/>
            </a:ln>
          </c:spPr>
          <c:invertIfNegative val="0"/>
          <c:dLbls>
            <c:txPr>
              <a:bodyPr wrap="none"/>
              <a:lstStyle/>
              <a:p>
                <a:pPr>
                  <a:defRPr b="0" sz="1000" spc="-1" strike="noStrike">
                    <a:solidFill>
                      <a:srgbClr val="000000"/>
                    </a:solidFill>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1 ligne</c:v>
                </c:pt>
                <c:pt idx="1">
                  <c:v>2 ligne</c:v>
                </c:pt>
                <c:pt idx="2">
                  <c:v>3 ligne</c:v>
                </c:pt>
                <c:pt idx="3">
                  <c:v>4 ligne</c:v>
                </c:pt>
              </c:strCache>
            </c:strRef>
          </c:cat>
          <c:val>
            <c:numRef>
              <c:f>0</c:f>
              <c:numCache>
                <c:formatCode>General</c:formatCode>
                <c:ptCount val="4"/>
                <c:pt idx="0">
                  <c:v>9.1</c:v>
                </c:pt>
                <c:pt idx="1">
                  <c:v>2.4</c:v>
                </c:pt>
                <c:pt idx="2">
                  <c:v>3.1</c:v>
                </c:pt>
                <c:pt idx="3">
                  <c:v>4.3</c:v>
                </c:pt>
              </c:numCache>
            </c:numRef>
          </c:val>
        </c:ser>
        <c:ser>
          <c:idx val="1"/>
          <c:order val="1"/>
          <c:tx>
            <c:strRef>
              <c:f>label 1</c:f>
              <c:strCache>
                <c:ptCount val="1"/>
                <c:pt idx="0">
                  <c:v>2 colonne</c:v>
                </c:pt>
              </c:strCache>
            </c:strRef>
          </c:tx>
          <c:spPr>
            <a:solidFill>
              <a:srgbClr val="ff420e"/>
            </a:solidFill>
            <a:ln w="0">
              <a:noFill/>
            </a:ln>
          </c:spPr>
          <c:invertIfNegative val="0"/>
          <c:dLbls>
            <c:txPr>
              <a:bodyPr wrap="none"/>
              <a:lstStyle/>
              <a:p>
                <a:pPr>
                  <a:defRPr b="0" sz="1000" spc="-1" strike="noStrike">
                    <a:solidFill>
                      <a:srgbClr val="000000"/>
                    </a:solidFill>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1 ligne</c:v>
                </c:pt>
                <c:pt idx="1">
                  <c:v>2 ligne</c:v>
                </c:pt>
                <c:pt idx="2">
                  <c:v>3 ligne</c:v>
                </c:pt>
                <c:pt idx="3">
                  <c:v>4 ligne</c:v>
                </c:pt>
              </c:strCache>
            </c:strRef>
          </c:cat>
          <c:val>
            <c:numRef>
              <c:f>1</c:f>
              <c:numCache>
                <c:formatCode>General</c:formatCode>
                <c:ptCount val="4"/>
                <c:pt idx="0">
                  <c:v>3.2</c:v>
                </c:pt>
                <c:pt idx="1">
                  <c:v>8.8</c:v>
                </c:pt>
                <c:pt idx="2">
                  <c:v>1.5</c:v>
                </c:pt>
                <c:pt idx="3">
                  <c:v>9.02</c:v>
                </c:pt>
              </c:numCache>
            </c:numRef>
          </c:val>
        </c:ser>
        <c:ser>
          <c:idx val="2"/>
          <c:order val="2"/>
          <c:tx>
            <c:strRef>
              <c:f>label 2</c:f>
              <c:strCache>
                <c:ptCount val="1"/>
                <c:pt idx="0">
                  <c:v>3 colonne</c:v>
                </c:pt>
              </c:strCache>
            </c:strRef>
          </c:tx>
          <c:spPr>
            <a:solidFill>
              <a:srgbClr val="ffd320"/>
            </a:solidFill>
            <a:ln w="0">
              <a:noFill/>
            </a:ln>
          </c:spPr>
          <c:invertIfNegative val="0"/>
          <c:dLbls>
            <c:txPr>
              <a:bodyPr wrap="none"/>
              <a:lstStyle/>
              <a:p>
                <a:pPr>
                  <a:defRPr b="0" sz="1000" spc="-1" strike="noStrike">
                    <a:solidFill>
                      <a:srgbClr val="000000"/>
                    </a:solidFill>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1 ligne</c:v>
                </c:pt>
                <c:pt idx="1">
                  <c:v>2 ligne</c:v>
                </c:pt>
                <c:pt idx="2">
                  <c:v>3 ligne</c:v>
                </c:pt>
                <c:pt idx="3">
                  <c:v>4 ligne</c:v>
                </c:pt>
              </c:strCache>
            </c:strRef>
          </c:cat>
          <c:val>
            <c:numRef>
              <c:f>2</c:f>
              <c:numCache>
                <c:formatCode>General</c:formatCode>
                <c:ptCount val="4"/>
                <c:pt idx="0">
                  <c:v>4.54</c:v>
                </c:pt>
                <c:pt idx="1">
                  <c:v>9.65</c:v>
                </c:pt>
                <c:pt idx="2">
                  <c:v>3.7</c:v>
                </c:pt>
                <c:pt idx="3">
                  <c:v>6.2</c:v>
                </c:pt>
              </c:numCache>
            </c:numRef>
          </c:val>
        </c:ser>
        <c:gapWidth val="100"/>
        <c:overlap val="0"/>
        <c:axId val="58786533"/>
        <c:axId val="16744447"/>
      </c:barChart>
      <c:catAx>
        <c:axId val="58786533"/>
        <c:scaling>
          <c:orientation val="minMax"/>
        </c:scaling>
        <c:delete val="0"/>
        <c:axPos val="b"/>
        <c:numFmt formatCode="[$-40C]dd/mm/yyyy" sourceLinked="0"/>
        <c:majorTickMark val="out"/>
        <c:minorTickMark val="none"/>
        <c:tickLblPos val="nextTo"/>
        <c:spPr>
          <a:ln w="0">
            <a:solidFill>
              <a:srgbClr val="b3b3b3"/>
            </a:solidFill>
          </a:ln>
        </c:spPr>
        <c:txPr>
          <a:bodyPr/>
          <a:lstStyle/>
          <a:p>
            <a:pPr>
              <a:defRPr b="0" sz="1000" spc="-1" strike="noStrike">
                <a:solidFill>
                  <a:srgbClr val="000000"/>
                </a:solidFill>
                <a:latin typeface="Arial"/>
                <a:ea typeface="DejaVu Sans"/>
              </a:defRPr>
            </a:pPr>
          </a:p>
        </c:txPr>
        <c:crossAx val="16744447"/>
        <c:crosses val="autoZero"/>
        <c:auto val="1"/>
        <c:lblAlgn val="ctr"/>
        <c:lblOffset val="100"/>
        <c:noMultiLvlLbl val="0"/>
      </c:catAx>
      <c:valAx>
        <c:axId val="16744447"/>
        <c:scaling>
          <c:orientation val="minMax"/>
        </c:scaling>
        <c:delete val="0"/>
        <c:axPos val="l"/>
        <c:majorGridlines>
          <c:spPr>
            <a:ln w="0">
              <a:solidFill>
                <a:srgbClr val="b3b3b3"/>
              </a:solidFill>
            </a:ln>
          </c:spPr>
        </c:majorGridlines>
        <c:numFmt formatCode="General" sourceLinked="0"/>
        <c:majorTickMark val="out"/>
        <c:minorTickMark val="none"/>
        <c:tickLblPos val="nextTo"/>
        <c:spPr>
          <a:ln w="0">
            <a:solidFill>
              <a:srgbClr val="b3b3b3"/>
            </a:solidFill>
          </a:ln>
        </c:spPr>
        <c:txPr>
          <a:bodyPr/>
          <a:lstStyle/>
          <a:p>
            <a:pPr>
              <a:defRPr b="0" sz="1000" spc="-1" strike="noStrike">
                <a:solidFill>
                  <a:srgbClr val="000000"/>
                </a:solidFill>
                <a:latin typeface="Arial"/>
                <a:ea typeface="DejaVu Sans"/>
              </a:defRPr>
            </a:pPr>
          </a:p>
        </c:txPr>
        <c:crossAx val="58786533"/>
        <c:crosses val="autoZero"/>
        <c:crossBetween val="between"/>
      </c:valAx>
      <c:spPr>
        <a:noFill/>
        <a:ln w="0">
          <a:solidFill>
            <a:srgbClr val="b3b3b3"/>
          </a:solidFill>
        </a:ln>
      </c:spPr>
    </c:plotArea>
    <c:legend>
      <c:legendPos val="r"/>
      <c:overlay val="0"/>
      <c:spPr>
        <a:noFill/>
        <a:ln w="0">
          <a:noFill/>
        </a:ln>
      </c:spPr>
      <c:txPr>
        <a:bodyPr/>
        <a:lstStyle/>
        <a:p>
          <a:pPr>
            <a:defRPr b="0" sz="1000" spc="-1" strike="noStrike">
              <a:solidFill>
                <a:srgbClr val="000000"/>
              </a:solidFill>
              <a:latin typeface="Arial"/>
              <a:ea typeface="DejaVu Sans"/>
            </a:defRPr>
          </a:pPr>
        </a:p>
      </c:txPr>
    </c:legend>
    <c:plotVisOnly val="1"/>
    <c:dispBlanksAs val="gap"/>
  </c:chart>
  <c:spPr>
    <a:noFill/>
    <a:ln w="0">
      <a:noFill/>
    </a:ln>
  </c:spPr>
</c:chartSpace>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64C55EE9-ADE8-42BD-BD61-C2373A12AA69}" type="slidenum">
              <a:t>&lt;#&gt;</a:t>
            </a:fld>
          </a:p>
        </p:txBody>
      </p:sp>
      <p:sp>
        <p:nvSpPr>
          <p:cNvPr id="4" name="PlaceHolder 3"/>
          <p:cNvSpPr>
            <a:spLocks noGrp="1"/>
          </p:cNvSpPr>
          <p:nvPr>
            <p:ph type="dt" idx="3"/>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29AC2CB4-5451-4E3A-B77C-047ED933285E}" type="slidenum">
              <a:t>&lt;#&gt;</a:t>
            </a:fld>
          </a:p>
        </p:txBody>
      </p:sp>
      <p:sp>
        <p:nvSpPr>
          <p:cNvPr id="7" name="PlaceHolder 6"/>
          <p:cNvSpPr>
            <a:spLocks noGrp="1"/>
          </p:cNvSpPr>
          <p:nvPr>
            <p:ph type="dt" idx="3"/>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CAEE05F1-8A96-4DD4-A3F9-BB7FC234CD26}" type="slidenum">
              <a:t>&lt;#&gt;</a:t>
            </a:fld>
          </a:p>
        </p:txBody>
      </p:sp>
      <p:sp>
        <p:nvSpPr>
          <p:cNvPr id="9" name="PlaceHolder 8"/>
          <p:cNvSpPr>
            <a:spLocks noGrp="1"/>
          </p:cNvSpPr>
          <p:nvPr>
            <p:ph type="dt" idx="3"/>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7618E4F7-507D-4906-9D9D-0D4946D20B68}" type="slidenum">
              <a:t>&lt;#&gt;</a:t>
            </a:fld>
          </a:p>
        </p:txBody>
      </p:sp>
      <p:sp>
        <p:nvSpPr>
          <p:cNvPr id="11" name="PlaceHolder 10"/>
          <p:cNvSpPr>
            <a:spLocks noGrp="1"/>
          </p:cNvSpPr>
          <p:nvPr>
            <p:ph type="dt" idx="3"/>
          </p:nvPr>
        </p:nvSpPr>
        <p:spPr/>
        <p:txBody>
          <a:bodyPr/>
          <a:p>
            <a:r>
              <a:rPr lang="fr-F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FB8A01C5-617F-4A0E-AAC7-430C707711FB}" type="slidenum">
              <a:t>&lt;#&gt;</a:t>
            </a:fld>
          </a:p>
        </p:txBody>
      </p:sp>
      <p:sp>
        <p:nvSpPr>
          <p:cNvPr id="4" name="PlaceHolder 3"/>
          <p:cNvSpPr>
            <a:spLocks noGrp="1"/>
          </p:cNvSpPr>
          <p:nvPr>
            <p:ph type="dt" idx="6"/>
          </p:nvPr>
        </p:nvSpPr>
        <p:spPr/>
        <p:txBody>
          <a:bodyPr/>
          <a:p>
            <a:r>
              <a:rPr lang="fr-FR"/>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7"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91C3D897-97E2-4F53-A8A3-8B366AED04EF}" type="slidenum">
              <a:t>&lt;#&gt;</a:t>
            </a:fld>
          </a:p>
        </p:txBody>
      </p:sp>
      <p:sp>
        <p:nvSpPr>
          <p:cNvPr id="6" name="PlaceHolder 5"/>
          <p:cNvSpPr>
            <a:spLocks noGrp="1"/>
          </p:cNvSpPr>
          <p:nvPr>
            <p:ph type="dt" idx="6"/>
          </p:nvPr>
        </p:nvSpPr>
        <p:spPr/>
        <p:txBody>
          <a:bodyPr/>
          <a:p>
            <a:r>
              <a:rPr lang="fr-FR"/>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49"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F0D421C0-761E-4E0F-A280-AC29A62DBB91}" type="slidenum">
              <a:t>&lt;#&gt;</a:t>
            </a:fld>
          </a:p>
        </p:txBody>
      </p:sp>
      <p:sp>
        <p:nvSpPr>
          <p:cNvPr id="6" name="PlaceHolder 5"/>
          <p:cNvSpPr>
            <a:spLocks noGrp="1"/>
          </p:cNvSpPr>
          <p:nvPr>
            <p:ph type="dt" idx="6"/>
          </p:nvPr>
        </p:nvSpPr>
        <p:spPr/>
        <p:txBody>
          <a:bodyPr/>
          <a:p>
            <a:r>
              <a:rPr lang="fr-FR"/>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347698E4-ECC6-4CE0-8974-4630F7F3E518}" type="slidenum">
              <a:t>&lt;#&gt;</a:t>
            </a:fld>
          </a:p>
        </p:txBody>
      </p:sp>
      <p:sp>
        <p:nvSpPr>
          <p:cNvPr id="7" name="PlaceHolder 6"/>
          <p:cNvSpPr>
            <a:spLocks noGrp="1"/>
          </p:cNvSpPr>
          <p:nvPr>
            <p:ph type="dt" idx="6"/>
          </p:nvPr>
        </p:nvSpPr>
        <p:spPr/>
        <p:txBody>
          <a:bodyPr/>
          <a:p>
            <a:r>
              <a:rPr lang="fr-FR"/>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1BBD4825-7221-46DA-BD8F-BAF9B604C8C7}" type="slidenum">
              <a:t>&lt;#&gt;</a:t>
            </a:fld>
          </a:p>
        </p:txBody>
      </p:sp>
      <p:sp>
        <p:nvSpPr>
          <p:cNvPr id="5" name="PlaceHolder 4"/>
          <p:cNvSpPr>
            <a:spLocks noGrp="1"/>
          </p:cNvSpPr>
          <p:nvPr>
            <p:ph type="dt" idx="6"/>
          </p:nvPr>
        </p:nvSpPr>
        <p:spPr/>
        <p:txBody>
          <a:bodyPr/>
          <a:p>
            <a:r>
              <a:rPr lang="fr-FR"/>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DD8DA3B2-E05B-4F0B-8391-3BE4931FB000}" type="slidenum">
              <a:t>&lt;#&gt;</a:t>
            </a:fld>
          </a:p>
        </p:txBody>
      </p:sp>
      <p:sp>
        <p:nvSpPr>
          <p:cNvPr id="5" name="PlaceHolder 4"/>
          <p:cNvSpPr>
            <a:spLocks noGrp="1"/>
          </p:cNvSpPr>
          <p:nvPr>
            <p:ph type="dt" idx="6"/>
          </p:nvPr>
        </p:nvSpPr>
        <p:spPr/>
        <p:txBody>
          <a:bodyPr/>
          <a:p>
            <a:r>
              <a:rPr lang="fr-FR"/>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BE75C1C8-A06C-46C4-ABDD-F5F1DD893905}" type="slidenum">
              <a:t>&lt;#&gt;</a:t>
            </a:fld>
          </a:p>
        </p:txBody>
      </p:sp>
      <p:sp>
        <p:nvSpPr>
          <p:cNvPr id="8" name="PlaceHolder 7"/>
          <p:cNvSpPr>
            <a:spLocks noGrp="1"/>
          </p:cNvSpPr>
          <p:nvPr>
            <p:ph type="dt" idx="6"/>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FC20F7B4-00F7-433B-A11C-174BF664801E}" type="slidenum">
              <a:t>&lt;#&gt;</a:t>
            </a:fld>
          </a:p>
        </p:txBody>
      </p:sp>
      <p:sp>
        <p:nvSpPr>
          <p:cNvPr id="6" name="PlaceHolder 5"/>
          <p:cNvSpPr>
            <a:spLocks noGrp="1"/>
          </p:cNvSpPr>
          <p:nvPr>
            <p:ph type="dt" idx="3"/>
          </p:nvPr>
        </p:nvSpPr>
        <p:spPr/>
        <p:txBody>
          <a:bodyPr/>
          <a:p>
            <a:r>
              <a:rPr lang="fr-F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2"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6E769E81-0E96-4FD4-A8B3-1B7F75EADFF8}" type="slidenum">
              <a:t>&lt;#&gt;</a:t>
            </a:fld>
          </a:p>
        </p:txBody>
      </p:sp>
      <p:sp>
        <p:nvSpPr>
          <p:cNvPr id="8" name="PlaceHolder 7"/>
          <p:cNvSpPr>
            <a:spLocks noGrp="1"/>
          </p:cNvSpPr>
          <p:nvPr>
            <p:ph type="dt" idx="6"/>
          </p:nvPr>
        </p:nvSpPr>
        <p:spPr/>
        <p:txBody>
          <a:bodyPr/>
          <a:p>
            <a:r>
              <a:rPr lang="fr-FR"/>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6"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E82BC0D2-35BF-4297-913C-1FFE78B5D914}" type="slidenum">
              <a:t>&lt;#&gt;</a:t>
            </a:fld>
          </a:p>
        </p:txBody>
      </p:sp>
      <p:sp>
        <p:nvSpPr>
          <p:cNvPr id="8" name="PlaceHolder 7"/>
          <p:cNvSpPr>
            <a:spLocks noGrp="1"/>
          </p:cNvSpPr>
          <p:nvPr>
            <p:ph type="dt" idx="6"/>
          </p:nvPr>
        </p:nvSpPr>
        <p:spPr/>
        <p:txBody>
          <a:bodyPr/>
          <a:p>
            <a:r>
              <a:rPr lang="fr-FR"/>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8"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9"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7BB3FE01-CF53-441F-A651-47E3B084550D}" type="slidenum">
              <a:t>&lt;#&gt;</a:t>
            </a:fld>
          </a:p>
        </p:txBody>
      </p:sp>
      <p:sp>
        <p:nvSpPr>
          <p:cNvPr id="7" name="PlaceHolder 6"/>
          <p:cNvSpPr>
            <a:spLocks noGrp="1"/>
          </p:cNvSpPr>
          <p:nvPr>
            <p:ph type="dt" idx="6"/>
          </p:nvPr>
        </p:nvSpPr>
        <p:spPr/>
        <p:txBody>
          <a:bodyPr/>
          <a:p>
            <a:r>
              <a:rPr lang="fr-FR"/>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7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4"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9750440A-1242-47F3-B28A-11C8D41D79A4}" type="slidenum">
              <a:t>&lt;#&gt;</a:t>
            </a:fld>
          </a:p>
        </p:txBody>
      </p:sp>
      <p:sp>
        <p:nvSpPr>
          <p:cNvPr id="9" name="PlaceHolder 8"/>
          <p:cNvSpPr>
            <a:spLocks noGrp="1"/>
          </p:cNvSpPr>
          <p:nvPr>
            <p:ph type="dt" idx="6"/>
          </p:nvPr>
        </p:nvSpPr>
        <p:spPr/>
        <p:txBody>
          <a:bodyPr/>
          <a:p>
            <a:r>
              <a:rPr lang="fr-FR"/>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76"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7"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8"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9"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80"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81"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F07D320D-01D6-489F-BEE4-64EADDEF1B8A}" type="slidenum">
              <a:t>&lt;#&gt;</a:t>
            </a:fld>
          </a:p>
        </p:txBody>
      </p:sp>
      <p:sp>
        <p:nvSpPr>
          <p:cNvPr id="11" name="PlaceHolder 10"/>
          <p:cNvSpPr>
            <a:spLocks noGrp="1"/>
          </p:cNvSpPr>
          <p:nvPr>
            <p:ph type="dt" idx="6"/>
          </p:nvPr>
        </p:nvSpPr>
        <p:spPr/>
        <p:txBody>
          <a:bodyPr/>
          <a:p>
            <a:r>
              <a:rPr lang="fr-FR"/>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8AFECEB6-BE47-44A1-BE5C-41B8FEC302F4}" type="slidenum">
              <a:t>&lt;#&gt;</a:t>
            </a:fld>
          </a:p>
        </p:txBody>
      </p:sp>
      <p:sp>
        <p:nvSpPr>
          <p:cNvPr id="4" name="PlaceHolder 3"/>
          <p:cNvSpPr>
            <a:spLocks noGrp="1"/>
          </p:cNvSpPr>
          <p:nvPr>
            <p:ph type="dt" idx="9"/>
          </p:nvPr>
        </p:nvSpPr>
        <p:spPr/>
        <p:txBody>
          <a:bodyPr/>
          <a:p>
            <a:r>
              <a:rPr lang="fr-FR"/>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89"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7B3DDBB7-5682-42BE-BC59-A73C9310B767}" type="slidenum">
              <a:t>&lt;#&gt;</a:t>
            </a:fld>
          </a:p>
        </p:txBody>
      </p:sp>
      <p:sp>
        <p:nvSpPr>
          <p:cNvPr id="6" name="PlaceHolder 5"/>
          <p:cNvSpPr>
            <a:spLocks noGrp="1"/>
          </p:cNvSpPr>
          <p:nvPr>
            <p:ph type="dt" idx="9"/>
          </p:nvPr>
        </p:nvSpPr>
        <p:spPr/>
        <p:txBody>
          <a:bodyPr/>
          <a:p>
            <a:r>
              <a:rPr lang="fr-FR"/>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7F291446-1A83-4D2C-821A-3313FE0FD6DD}" type="slidenum">
              <a:t>&lt;#&gt;</a:t>
            </a:fld>
          </a:p>
        </p:txBody>
      </p:sp>
      <p:sp>
        <p:nvSpPr>
          <p:cNvPr id="6" name="PlaceHolder 5"/>
          <p:cNvSpPr>
            <a:spLocks noGrp="1"/>
          </p:cNvSpPr>
          <p:nvPr>
            <p:ph type="dt" idx="9"/>
          </p:nvPr>
        </p:nvSpPr>
        <p:spPr/>
        <p:txBody>
          <a:bodyPr/>
          <a:p>
            <a:r>
              <a:rPr lang="fr-FR"/>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3A16D9FD-84D8-489A-9602-746CC8620D0D}" type="slidenum">
              <a:t>&lt;#&gt;</a:t>
            </a:fld>
          </a:p>
        </p:txBody>
      </p:sp>
      <p:sp>
        <p:nvSpPr>
          <p:cNvPr id="7" name="PlaceHolder 6"/>
          <p:cNvSpPr>
            <a:spLocks noGrp="1"/>
          </p:cNvSpPr>
          <p:nvPr>
            <p:ph type="dt" idx="9"/>
          </p:nvPr>
        </p:nvSpPr>
        <p:spPr/>
        <p:txBody>
          <a:bodyPr/>
          <a:p>
            <a:r>
              <a:rPr lang="fr-FR"/>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EC3B9682-BA06-4378-8002-160A6184CE79}" type="slidenum">
              <a:t>&lt;#&gt;</a:t>
            </a:fld>
          </a:p>
        </p:txBody>
      </p:sp>
      <p:sp>
        <p:nvSpPr>
          <p:cNvPr id="5" name="PlaceHolder 4"/>
          <p:cNvSpPr>
            <a:spLocks noGrp="1"/>
          </p:cNvSpPr>
          <p:nvPr>
            <p:ph type="dt" idx="9"/>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3BEBCE1E-7CA0-4057-8BCB-D5A36AB80281}" type="slidenum">
              <a:t>&lt;#&gt;</a:t>
            </a:fld>
          </a:p>
        </p:txBody>
      </p:sp>
      <p:sp>
        <p:nvSpPr>
          <p:cNvPr id="6" name="PlaceHolder 5"/>
          <p:cNvSpPr>
            <a:spLocks noGrp="1"/>
          </p:cNvSpPr>
          <p:nvPr>
            <p:ph type="dt" idx="3"/>
          </p:nvPr>
        </p:nvSpPr>
        <p:spPr/>
        <p:txBody>
          <a:bodyPr/>
          <a:p>
            <a:r>
              <a:rPr lang="fr-FR"/>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03EEC1CD-4736-470C-A3C1-8D4CEEBB130A}" type="slidenum">
              <a:t>&lt;#&gt;</a:t>
            </a:fld>
          </a:p>
        </p:txBody>
      </p:sp>
      <p:sp>
        <p:nvSpPr>
          <p:cNvPr id="5" name="PlaceHolder 4"/>
          <p:cNvSpPr>
            <a:spLocks noGrp="1"/>
          </p:cNvSpPr>
          <p:nvPr>
            <p:ph type="dt" idx="9"/>
          </p:nvPr>
        </p:nvSpPr>
        <p:spPr/>
        <p:txBody>
          <a:bodyPr/>
          <a:p>
            <a:r>
              <a:rPr lang="fr-FR"/>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E9567DF2-C4DF-4C00-9DAC-39610D6B3ED2}" type="slidenum">
              <a:t>&lt;#&gt;</a:t>
            </a:fld>
          </a:p>
        </p:txBody>
      </p:sp>
      <p:sp>
        <p:nvSpPr>
          <p:cNvPr id="8" name="PlaceHolder 7"/>
          <p:cNvSpPr>
            <a:spLocks noGrp="1"/>
          </p:cNvSpPr>
          <p:nvPr>
            <p:ph type="dt" idx="9"/>
          </p:nvPr>
        </p:nvSpPr>
        <p:spPr/>
        <p:txBody>
          <a:bodyPr/>
          <a:p>
            <a:r>
              <a:rPr lang="fr-FR"/>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4"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2A3B2E1F-86A1-4F32-A6D1-A43BC69A4949}" type="slidenum">
              <a:t>&lt;#&gt;</a:t>
            </a:fld>
          </a:p>
        </p:txBody>
      </p:sp>
      <p:sp>
        <p:nvSpPr>
          <p:cNvPr id="8" name="PlaceHolder 7"/>
          <p:cNvSpPr>
            <a:spLocks noGrp="1"/>
          </p:cNvSpPr>
          <p:nvPr>
            <p:ph type="dt" idx="9"/>
          </p:nvPr>
        </p:nvSpPr>
        <p:spPr/>
        <p:txBody>
          <a:bodyPr/>
          <a:p>
            <a:r>
              <a:rPr lang="fr-FR"/>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8"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C63FFCDF-B961-4EA5-BFC2-A02D0C56C42D}" type="slidenum">
              <a:t>&lt;#&gt;</a:t>
            </a:fld>
          </a:p>
        </p:txBody>
      </p:sp>
      <p:sp>
        <p:nvSpPr>
          <p:cNvPr id="8" name="PlaceHolder 7"/>
          <p:cNvSpPr>
            <a:spLocks noGrp="1"/>
          </p:cNvSpPr>
          <p:nvPr>
            <p:ph type="dt" idx="9"/>
          </p:nvPr>
        </p:nvSpPr>
        <p:spPr/>
        <p:txBody>
          <a:bodyPr/>
          <a:p>
            <a:r>
              <a:rPr lang="fr-FR"/>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10"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1"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4B3224A7-D37E-4DAB-978A-C9E39068CB22}" type="slidenum">
              <a:t>&lt;#&gt;</a:t>
            </a:fld>
          </a:p>
        </p:txBody>
      </p:sp>
      <p:sp>
        <p:nvSpPr>
          <p:cNvPr id="7" name="PlaceHolder 6"/>
          <p:cNvSpPr>
            <a:spLocks noGrp="1"/>
          </p:cNvSpPr>
          <p:nvPr>
            <p:ph type="dt" idx="9"/>
          </p:nvPr>
        </p:nvSpPr>
        <p:spPr/>
        <p:txBody>
          <a:bodyPr/>
          <a:p>
            <a:r>
              <a:rPr lang="fr-FR"/>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1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6"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157450A2-627C-474F-8BBC-35730A260868}" type="slidenum">
              <a:t>&lt;#&gt;</a:t>
            </a:fld>
          </a:p>
        </p:txBody>
      </p:sp>
      <p:sp>
        <p:nvSpPr>
          <p:cNvPr id="9" name="PlaceHolder 8"/>
          <p:cNvSpPr>
            <a:spLocks noGrp="1"/>
          </p:cNvSpPr>
          <p:nvPr>
            <p:ph type="dt" idx="9"/>
          </p:nvPr>
        </p:nvSpPr>
        <p:spPr/>
        <p:txBody>
          <a:bodyPr/>
          <a:p>
            <a:r>
              <a:rPr lang="fr-FR"/>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18"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9"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0"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1"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2"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3"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7E46F0CF-5ABB-46AD-8E54-6EC6AD602694}" type="slidenum">
              <a:t>&lt;#&gt;</a:t>
            </a:fld>
          </a:p>
        </p:txBody>
      </p:sp>
      <p:sp>
        <p:nvSpPr>
          <p:cNvPr id="11" name="PlaceHolder 10"/>
          <p:cNvSpPr>
            <a:spLocks noGrp="1"/>
          </p:cNvSpPr>
          <p:nvPr>
            <p:ph type="dt" idx="9"/>
          </p:nvPr>
        </p:nvSpPr>
        <p:spPr/>
        <p:txBody>
          <a:bodyPr/>
          <a:p>
            <a:r>
              <a:rPr lang="fr-FR"/>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8BDB5EB4-06A9-47B8-A69E-138D708BDD42}" type="slidenum">
              <a:t>&lt;#&gt;</a:t>
            </a:fld>
          </a:p>
        </p:txBody>
      </p:sp>
      <p:sp>
        <p:nvSpPr>
          <p:cNvPr id="4" name="PlaceHolder 3"/>
          <p:cNvSpPr>
            <a:spLocks noGrp="1"/>
          </p:cNvSpPr>
          <p:nvPr>
            <p:ph type="dt" idx="12"/>
          </p:nvPr>
        </p:nvSpPr>
        <p:spPr/>
        <p:txBody>
          <a:bodyPr/>
          <a:p>
            <a:r>
              <a:rPr lang="fr-FR"/>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033132B2-1E0B-4F83-8EE6-8E67B29E2360}" type="slidenum">
              <a:t>&lt;#&gt;</a:t>
            </a:fld>
          </a:p>
        </p:txBody>
      </p:sp>
      <p:sp>
        <p:nvSpPr>
          <p:cNvPr id="6" name="PlaceHolder 5"/>
          <p:cNvSpPr>
            <a:spLocks noGrp="1"/>
          </p:cNvSpPr>
          <p:nvPr>
            <p:ph type="dt" idx="12"/>
          </p:nvPr>
        </p:nvSpPr>
        <p:spPr/>
        <p:txBody>
          <a:bodyPr/>
          <a:p>
            <a:r>
              <a:rPr lang="fr-FR"/>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2"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C0283ECF-A957-4D1B-B315-2200E9E0725E}" type="slidenum">
              <a:t>&lt;#&gt;</a:t>
            </a:fld>
          </a:p>
        </p:txBody>
      </p:sp>
      <p:sp>
        <p:nvSpPr>
          <p:cNvPr id="6" name="PlaceHolder 5"/>
          <p:cNvSpPr>
            <a:spLocks noGrp="1"/>
          </p:cNvSpPr>
          <p:nvPr>
            <p:ph type="dt" idx="12"/>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2761078C-7AB1-46D0-8923-03896A3D074E}" type="slidenum">
              <a:t>&lt;#&gt;</a:t>
            </a:fld>
          </a:p>
        </p:txBody>
      </p:sp>
      <p:sp>
        <p:nvSpPr>
          <p:cNvPr id="7" name="PlaceHolder 6"/>
          <p:cNvSpPr>
            <a:spLocks noGrp="1"/>
          </p:cNvSpPr>
          <p:nvPr>
            <p:ph type="dt" idx="3"/>
          </p:nvPr>
        </p:nvSpPr>
        <p:spPr/>
        <p:txBody>
          <a:bodyPr/>
          <a:p>
            <a:r>
              <a:rPr lang="fr-FR"/>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3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C8C8333B-CBCF-427A-B24B-11D2EB15D9DE}" type="slidenum">
              <a:t>&lt;#&gt;</a:t>
            </a:fld>
          </a:p>
        </p:txBody>
      </p:sp>
      <p:sp>
        <p:nvSpPr>
          <p:cNvPr id="7" name="PlaceHolder 6"/>
          <p:cNvSpPr>
            <a:spLocks noGrp="1"/>
          </p:cNvSpPr>
          <p:nvPr>
            <p:ph type="dt" idx="12"/>
          </p:nvPr>
        </p:nvSpPr>
        <p:spPr/>
        <p:txBody>
          <a:bodyPr/>
          <a:p>
            <a:r>
              <a:rPr lang="fr-FR"/>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5C709639-1EC5-4130-A1BF-A3EFD799726B}" type="slidenum">
              <a:t>&lt;#&gt;</a:t>
            </a:fld>
          </a:p>
        </p:txBody>
      </p:sp>
      <p:sp>
        <p:nvSpPr>
          <p:cNvPr id="5" name="PlaceHolder 4"/>
          <p:cNvSpPr>
            <a:spLocks noGrp="1"/>
          </p:cNvSpPr>
          <p:nvPr>
            <p:ph type="dt" idx="12"/>
          </p:nvPr>
        </p:nvSpPr>
        <p:spPr/>
        <p:txBody>
          <a:bodyPr/>
          <a:p>
            <a:r>
              <a:rPr lang="fr-FR"/>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167E2609-937A-4C5A-ADC0-D7E165A64C58}" type="slidenum">
              <a:t>&lt;#&gt;</a:t>
            </a:fld>
          </a:p>
        </p:txBody>
      </p:sp>
      <p:sp>
        <p:nvSpPr>
          <p:cNvPr id="5" name="PlaceHolder 4"/>
          <p:cNvSpPr>
            <a:spLocks noGrp="1"/>
          </p:cNvSpPr>
          <p:nvPr>
            <p:ph type="dt" idx="12"/>
          </p:nvPr>
        </p:nvSpPr>
        <p:spPr/>
        <p:txBody>
          <a:bodyPr/>
          <a:p>
            <a:r>
              <a:rPr lang="fr-FR"/>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1"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64D01A18-C709-40DC-8C01-480E82C3351C}" type="slidenum">
              <a:t>&lt;#&gt;</a:t>
            </a:fld>
          </a:p>
        </p:txBody>
      </p:sp>
      <p:sp>
        <p:nvSpPr>
          <p:cNvPr id="8" name="PlaceHolder 7"/>
          <p:cNvSpPr>
            <a:spLocks noGrp="1"/>
          </p:cNvSpPr>
          <p:nvPr>
            <p:ph type="dt" idx="12"/>
          </p:nvPr>
        </p:nvSpPr>
        <p:spPr/>
        <p:txBody>
          <a:bodyPr/>
          <a:p>
            <a:r>
              <a:rPr lang="fr-FR"/>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4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5"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AE872590-89BB-43EF-AA00-1FE9EA46FD14}" type="slidenum">
              <a:t>&lt;#&gt;</a:t>
            </a:fld>
          </a:p>
        </p:txBody>
      </p:sp>
      <p:sp>
        <p:nvSpPr>
          <p:cNvPr id="8" name="PlaceHolder 7"/>
          <p:cNvSpPr>
            <a:spLocks noGrp="1"/>
          </p:cNvSpPr>
          <p:nvPr>
            <p:ph type="dt" idx="12"/>
          </p:nvPr>
        </p:nvSpPr>
        <p:spPr/>
        <p:txBody>
          <a:bodyPr/>
          <a:p>
            <a:r>
              <a:rPr lang="fr-FR"/>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4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9"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D8E73FDD-F8EC-4571-BD1D-ADD6AA5633EA}" type="slidenum">
              <a:t>&lt;#&gt;</a:t>
            </a:fld>
          </a:p>
        </p:txBody>
      </p:sp>
      <p:sp>
        <p:nvSpPr>
          <p:cNvPr id="8" name="PlaceHolder 7"/>
          <p:cNvSpPr>
            <a:spLocks noGrp="1"/>
          </p:cNvSpPr>
          <p:nvPr>
            <p:ph type="dt" idx="12"/>
          </p:nvPr>
        </p:nvSpPr>
        <p:spPr/>
        <p:txBody>
          <a:bodyPr/>
          <a:p>
            <a:r>
              <a:rPr lang="fr-FR"/>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1"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2"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1F50B1BF-229A-4656-91C9-EE875B2D7371}" type="slidenum">
              <a:t>&lt;#&gt;</a:t>
            </a:fld>
          </a:p>
        </p:txBody>
      </p:sp>
      <p:sp>
        <p:nvSpPr>
          <p:cNvPr id="7" name="PlaceHolder 6"/>
          <p:cNvSpPr>
            <a:spLocks noGrp="1"/>
          </p:cNvSpPr>
          <p:nvPr>
            <p:ph type="dt" idx="12"/>
          </p:nvPr>
        </p:nvSpPr>
        <p:spPr/>
        <p:txBody>
          <a:bodyPr/>
          <a:p>
            <a:r>
              <a:rPr lang="fr-FR"/>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6"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7"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10"/>
          </p:nvPr>
        </p:nvSpPr>
        <p:spPr/>
        <p:txBody>
          <a:bodyPr/>
          <a:p>
            <a:r>
              <a:t>Footer</a:t>
            </a:r>
          </a:p>
        </p:txBody>
      </p:sp>
      <p:sp>
        <p:nvSpPr>
          <p:cNvPr id="8" name="PlaceHolder 7"/>
          <p:cNvSpPr>
            <a:spLocks noGrp="1"/>
          </p:cNvSpPr>
          <p:nvPr>
            <p:ph type="sldNum" idx="11"/>
          </p:nvPr>
        </p:nvSpPr>
        <p:spPr/>
        <p:txBody>
          <a:bodyPr/>
          <a:p>
            <a:fld id="{A4257E1F-67CF-4D88-A226-2242ED9DCF14}" type="slidenum">
              <a:t>&lt;#&gt;</a:t>
            </a:fld>
          </a:p>
        </p:txBody>
      </p:sp>
      <p:sp>
        <p:nvSpPr>
          <p:cNvPr id="9" name="PlaceHolder 8"/>
          <p:cNvSpPr>
            <a:spLocks noGrp="1"/>
          </p:cNvSpPr>
          <p:nvPr>
            <p:ph type="dt" idx="12"/>
          </p:nvPr>
        </p:nvSpPr>
        <p:spPr/>
        <p:txBody>
          <a:bodyPr/>
          <a:p>
            <a:r>
              <a:rPr lang="fr-FR"/>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9"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0"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1"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2"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3"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4"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10"/>
          </p:nvPr>
        </p:nvSpPr>
        <p:spPr/>
        <p:txBody>
          <a:bodyPr/>
          <a:p>
            <a:r>
              <a:t>Footer</a:t>
            </a:r>
          </a:p>
        </p:txBody>
      </p:sp>
      <p:sp>
        <p:nvSpPr>
          <p:cNvPr id="10" name="PlaceHolder 9"/>
          <p:cNvSpPr>
            <a:spLocks noGrp="1"/>
          </p:cNvSpPr>
          <p:nvPr>
            <p:ph type="sldNum" idx="11"/>
          </p:nvPr>
        </p:nvSpPr>
        <p:spPr/>
        <p:txBody>
          <a:bodyPr/>
          <a:p>
            <a:fld id="{2CA3ED11-A478-49FA-BFA6-C1AD50EBE8B5}" type="slidenum">
              <a:t>&lt;#&gt;</a:t>
            </a:fld>
          </a:p>
        </p:txBody>
      </p:sp>
      <p:sp>
        <p:nvSpPr>
          <p:cNvPr id="11" name="PlaceHolder 10"/>
          <p:cNvSpPr>
            <a:spLocks noGrp="1"/>
          </p:cNvSpPr>
          <p:nvPr>
            <p:ph type="dt" idx="12"/>
          </p:nvPr>
        </p:nvSpPr>
        <p:spPr/>
        <p:txBody>
          <a:bodyPr/>
          <a:p>
            <a:r>
              <a:rPr lang="fr-FR"/>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34457863-5AC3-49DB-8128-1C379B5ADD8A}" type="slidenum">
              <a:t>&lt;#&gt;</a:t>
            </a:fld>
          </a:p>
        </p:txBody>
      </p:sp>
      <p:sp>
        <p:nvSpPr>
          <p:cNvPr id="4" name="PlaceHolder 3"/>
          <p:cNvSpPr>
            <a:spLocks noGrp="1"/>
          </p:cNvSpPr>
          <p:nvPr>
            <p:ph type="dt" idx="15"/>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0EF104DF-83EE-4E85-A400-00791EB8043D}" type="slidenum">
              <a:t>&lt;#&gt;</a:t>
            </a:fld>
          </a:p>
        </p:txBody>
      </p:sp>
      <p:sp>
        <p:nvSpPr>
          <p:cNvPr id="5" name="PlaceHolder 4"/>
          <p:cNvSpPr>
            <a:spLocks noGrp="1"/>
          </p:cNvSpPr>
          <p:nvPr>
            <p:ph type="dt" idx="3"/>
          </p:nvPr>
        </p:nvSpPr>
        <p:spPr/>
        <p:txBody>
          <a:bodyPr/>
          <a:p>
            <a:r>
              <a:rPr lang="fr-FR"/>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7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4FB273F0-4E06-4CE3-BA6D-A53454F60CD4}" type="slidenum">
              <a:t>&lt;#&gt;</a:t>
            </a:fld>
          </a:p>
        </p:txBody>
      </p:sp>
      <p:sp>
        <p:nvSpPr>
          <p:cNvPr id="6" name="PlaceHolder 5"/>
          <p:cNvSpPr>
            <a:spLocks noGrp="1"/>
          </p:cNvSpPr>
          <p:nvPr>
            <p:ph type="dt" idx="15"/>
          </p:nvPr>
        </p:nvSpPr>
        <p:spPr/>
        <p:txBody>
          <a:bodyPr/>
          <a:p>
            <a:r>
              <a:rPr lang="fr-FR"/>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73"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3558D77F-59F8-414E-8D65-9011DB081357}" type="slidenum">
              <a:t>&lt;#&gt;</a:t>
            </a:fld>
          </a:p>
        </p:txBody>
      </p:sp>
      <p:sp>
        <p:nvSpPr>
          <p:cNvPr id="6" name="PlaceHolder 5"/>
          <p:cNvSpPr>
            <a:spLocks noGrp="1"/>
          </p:cNvSpPr>
          <p:nvPr>
            <p:ph type="dt" idx="15"/>
          </p:nvPr>
        </p:nvSpPr>
        <p:spPr/>
        <p:txBody>
          <a:bodyPr/>
          <a:p>
            <a:r>
              <a:rPr lang="fr-FR"/>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7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7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7A77D9A1-0890-426C-8615-E1EF71EF5C18}" type="slidenum">
              <a:t>&lt;#&gt;</a:t>
            </a:fld>
          </a:p>
        </p:txBody>
      </p:sp>
      <p:sp>
        <p:nvSpPr>
          <p:cNvPr id="7" name="PlaceHolder 6"/>
          <p:cNvSpPr>
            <a:spLocks noGrp="1"/>
          </p:cNvSpPr>
          <p:nvPr>
            <p:ph type="dt" idx="15"/>
          </p:nvPr>
        </p:nvSpPr>
        <p:spPr/>
        <p:txBody>
          <a:bodyPr/>
          <a:p>
            <a:r>
              <a:rPr lang="fr-FR"/>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2F3BBD3E-73CE-4B42-8486-AD02BAD68F5D}" type="slidenum">
              <a:t>&lt;#&gt;</a:t>
            </a:fld>
          </a:p>
        </p:txBody>
      </p:sp>
      <p:sp>
        <p:nvSpPr>
          <p:cNvPr id="5" name="PlaceHolder 4"/>
          <p:cNvSpPr>
            <a:spLocks noGrp="1"/>
          </p:cNvSpPr>
          <p:nvPr>
            <p:ph type="dt" idx="15"/>
          </p:nvPr>
        </p:nvSpPr>
        <p:spPr/>
        <p:txBody>
          <a:bodyPr/>
          <a:p>
            <a:r>
              <a:rPr lang="fr-FR"/>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8"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16280B63-3A04-4278-88EA-3665EE180F7F}" type="slidenum">
              <a:t>&lt;#&gt;</a:t>
            </a:fld>
          </a:p>
        </p:txBody>
      </p:sp>
      <p:sp>
        <p:nvSpPr>
          <p:cNvPr id="5" name="PlaceHolder 4"/>
          <p:cNvSpPr>
            <a:spLocks noGrp="1"/>
          </p:cNvSpPr>
          <p:nvPr>
            <p:ph type="dt" idx="15"/>
          </p:nvPr>
        </p:nvSpPr>
        <p:spPr/>
        <p:txBody>
          <a:bodyPr/>
          <a:p>
            <a:r>
              <a:rPr lang="fr-FR"/>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8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8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8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73E0064D-A2D4-4A4F-8536-B78EA9E1DC70}" type="slidenum">
              <a:t>&lt;#&gt;</a:t>
            </a:fld>
          </a:p>
        </p:txBody>
      </p:sp>
      <p:sp>
        <p:nvSpPr>
          <p:cNvPr id="8" name="PlaceHolder 7"/>
          <p:cNvSpPr>
            <a:spLocks noGrp="1"/>
          </p:cNvSpPr>
          <p:nvPr>
            <p:ph type="dt" idx="15"/>
          </p:nvPr>
        </p:nvSpPr>
        <p:spPr/>
        <p:txBody>
          <a:bodyPr/>
          <a:p>
            <a:r>
              <a:rPr lang="fr-FR"/>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8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8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86"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48E5C91A-F808-4264-9403-A9BA521EB133}" type="slidenum">
              <a:t>&lt;#&gt;</a:t>
            </a:fld>
          </a:p>
        </p:txBody>
      </p:sp>
      <p:sp>
        <p:nvSpPr>
          <p:cNvPr id="8" name="PlaceHolder 7"/>
          <p:cNvSpPr>
            <a:spLocks noGrp="1"/>
          </p:cNvSpPr>
          <p:nvPr>
            <p:ph type="dt" idx="15"/>
          </p:nvPr>
        </p:nvSpPr>
        <p:spPr/>
        <p:txBody>
          <a:bodyPr/>
          <a:p>
            <a:r>
              <a:rPr lang="fr-FR"/>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8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8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90"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A2AF77FE-64EC-4499-841E-C929E7DF9861}" type="slidenum">
              <a:t>&lt;#&gt;</a:t>
            </a:fld>
          </a:p>
        </p:txBody>
      </p:sp>
      <p:sp>
        <p:nvSpPr>
          <p:cNvPr id="8" name="PlaceHolder 7"/>
          <p:cNvSpPr>
            <a:spLocks noGrp="1"/>
          </p:cNvSpPr>
          <p:nvPr>
            <p:ph type="dt" idx="15"/>
          </p:nvPr>
        </p:nvSpPr>
        <p:spPr/>
        <p:txBody>
          <a:bodyPr/>
          <a:p>
            <a:r>
              <a:rPr lang="fr-FR"/>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92"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93"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F215B5DB-D4C1-427E-92C4-AF6AFAEAAD45}" type="slidenum">
              <a:t>&lt;#&gt;</a:t>
            </a:fld>
          </a:p>
        </p:txBody>
      </p:sp>
      <p:sp>
        <p:nvSpPr>
          <p:cNvPr id="7" name="PlaceHolder 6"/>
          <p:cNvSpPr>
            <a:spLocks noGrp="1"/>
          </p:cNvSpPr>
          <p:nvPr>
            <p:ph type="dt" idx="15"/>
          </p:nvPr>
        </p:nvSpPr>
        <p:spPr/>
        <p:txBody>
          <a:bodyPr/>
          <a:p>
            <a:r>
              <a:rPr lang="fr-FR"/>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9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9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9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98"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13"/>
          </p:nvPr>
        </p:nvSpPr>
        <p:spPr/>
        <p:txBody>
          <a:bodyPr/>
          <a:p>
            <a:r>
              <a:t>Footer</a:t>
            </a:r>
          </a:p>
        </p:txBody>
      </p:sp>
      <p:sp>
        <p:nvSpPr>
          <p:cNvPr id="8" name="PlaceHolder 7"/>
          <p:cNvSpPr>
            <a:spLocks noGrp="1"/>
          </p:cNvSpPr>
          <p:nvPr>
            <p:ph type="sldNum" idx="14"/>
          </p:nvPr>
        </p:nvSpPr>
        <p:spPr/>
        <p:txBody>
          <a:bodyPr/>
          <a:p>
            <a:fld id="{EA5CE854-A6B2-493E-8967-EA0E01EC0B31}" type="slidenum">
              <a:t>&lt;#&gt;</a:t>
            </a:fld>
          </a:p>
        </p:txBody>
      </p:sp>
      <p:sp>
        <p:nvSpPr>
          <p:cNvPr id="9" name="PlaceHolder 8"/>
          <p:cNvSpPr>
            <a:spLocks noGrp="1"/>
          </p:cNvSpPr>
          <p:nvPr>
            <p:ph type="dt" idx="15"/>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FD69C3B4-068F-4E20-BBDA-4B494D460980}" type="slidenum">
              <a:t>&lt;#&gt;</a:t>
            </a:fld>
          </a:p>
        </p:txBody>
      </p:sp>
      <p:sp>
        <p:nvSpPr>
          <p:cNvPr id="5" name="PlaceHolder 4"/>
          <p:cNvSpPr>
            <a:spLocks noGrp="1"/>
          </p:cNvSpPr>
          <p:nvPr>
            <p:ph type="dt" idx="3"/>
          </p:nvPr>
        </p:nvSpPr>
        <p:spPr/>
        <p:txBody>
          <a:bodyPr/>
          <a:p>
            <a:r>
              <a:rPr lang="fr-FR"/>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00"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01"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02"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03"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04"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05"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13"/>
          </p:nvPr>
        </p:nvSpPr>
        <p:spPr/>
        <p:txBody>
          <a:bodyPr/>
          <a:p>
            <a:r>
              <a:t>Footer</a:t>
            </a:r>
          </a:p>
        </p:txBody>
      </p:sp>
      <p:sp>
        <p:nvSpPr>
          <p:cNvPr id="10" name="PlaceHolder 9"/>
          <p:cNvSpPr>
            <a:spLocks noGrp="1"/>
          </p:cNvSpPr>
          <p:nvPr>
            <p:ph type="sldNum" idx="14"/>
          </p:nvPr>
        </p:nvSpPr>
        <p:spPr/>
        <p:txBody>
          <a:bodyPr/>
          <a:p>
            <a:fld id="{F3DA1472-0D86-4565-98A6-AF5D487D1A78}" type="slidenum">
              <a:t>&lt;#&gt;</a:t>
            </a:fld>
          </a:p>
        </p:txBody>
      </p:sp>
      <p:sp>
        <p:nvSpPr>
          <p:cNvPr id="11" name="PlaceHolder 10"/>
          <p:cNvSpPr>
            <a:spLocks noGrp="1"/>
          </p:cNvSpPr>
          <p:nvPr>
            <p:ph type="dt" idx="15"/>
          </p:nvPr>
        </p:nvSpPr>
        <p:spPr/>
        <p:txBody>
          <a:bodyPr/>
          <a:p>
            <a:r>
              <a:rPr lang="fr-FR"/>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09"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1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1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1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6"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1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1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2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2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2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24"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2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2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28"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76D278EC-9BFC-49AD-B409-1C45D9DCB65E}" type="slidenum">
              <a:t>&lt;#&gt;</a:t>
            </a:fld>
          </a:p>
        </p:txBody>
      </p:sp>
      <p:sp>
        <p:nvSpPr>
          <p:cNvPr id="8" name="PlaceHolder 7"/>
          <p:cNvSpPr>
            <a:spLocks noGrp="1"/>
          </p:cNvSpPr>
          <p:nvPr>
            <p:ph type="dt" idx="3"/>
          </p:nvPr>
        </p:nvSpPr>
        <p:spPr/>
        <p:txBody>
          <a:bodyPr/>
          <a:p>
            <a:r>
              <a:rPr lang="fr-FR"/>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30"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31"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3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3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3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36"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38"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39"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40"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41"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42"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43"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493549DD-9BB0-4893-BE53-BE984EEC4D7D}" type="slidenum">
              <a:t>&lt;#&gt;</a:t>
            </a:fld>
          </a:p>
        </p:txBody>
      </p:sp>
      <p:sp>
        <p:nvSpPr>
          <p:cNvPr id="8" name="PlaceHolder 7"/>
          <p:cNvSpPr>
            <a:spLocks noGrp="1"/>
          </p:cNvSpPr>
          <p:nvPr>
            <p:ph type="dt" idx="3"/>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8DB75DEE-2916-49D3-98F6-58667D1AF823}" type="slidenum">
              <a:t>&lt;#&gt;</a:t>
            </a:fld>
          </a:p>
        </p:txBody>
      </p:sp>
      <p:sp>
        <p:nvSpPr>
          <p:cNvPr id="8" name="PlaceHolder 7"/>
          <p:cNvSpPr>
            <a:spLocks noGrp="1"/>
          </p:cNvSpPr>
          <p:nvPr>
            <p:ph type="dt" idx="3"/>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3124080" y="6356520"/>
            <a:ext cx="2893320" cy="36288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pc="-1" strike="noStrike">
                <a:solidFill>
                  <a:srgbClr val="000000"/>
                </a:solidFill>
                <a:latin typeface="Times New Roman"/>
              </a:defRPr>
            </a:lvl1pPr>
          </a:lstStyle>
          <a:p>
            <a:pPr indent="0" algn="ctr">
              <a:lnSpc>
                <a:spcPct val="100000"/>
              </a:lnSpc>
              <a:buNone/>
              <a:tabLst>
                <a:tab algn="l" pos="0"/>
              </a:tabLst>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 name="PlaceHolder 2"/>
          <p:cNvSpPr>
            <a:spLocks noGrp="1"/>
          </p:cNvSpPr>
          <p:nvPr>
            <p:ph type="sldNum" idx="2"/>
          </p:nvPr>
        </p:nvSpPr>
        <p:spPr>
          <a:xfrm>
            <a:off x="6553080" y="6356520"/>
            <a:ext cx="2131560" cy="36288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pc="-1" strike="noStrike">
                <a:solidFill>
                  <a:srgbClr val="8b8b8b"/>
                </a:solidFill>
                <a:latin typeface="Calibri"/>
              </a:defRPr>
            </a:lvl1pPr>
          </a:lstStyle>
          <a:p>
            <a:pPr indent="0" algn="r">
              <a:lnSpc>
                <a:spcPct val="100000"/>
              </a:lnSpc>
              <a:buNone/>
              <a:tabLst>
                <a:tab algn="l" pos="0"/>
              </a:tabLst>
            </a:pPr>
            <a:fld id="{09A41ACA-E6C2-4FE4-981F-5B6AE4E88FEF}" type="slidenum">
              <a:rPr b="0" lang="fr-FR" sz="1200" spc="-1" strike="noStrike">
                <a:solidFill>
                  <a:srgbClr val="8b8b8b"/>
                </a:solidFill>
                <a:latin typeface="Calibri"/>
              </a:rPr>
              <a:t>&lt;numéro&gt;</a:t>
            </a:fld>
            <a:endParaRPr b="0" lang="fr-FR" sz="1200" spc="-1" strike="noStrike">
              <a:solidFill>
                <a:srgbClr val="000000"/>
              </a:solidFill>
              <a:latin typeface="Times New Roman"/>
            </a:endParaRPr>
          </a:p>
        </p:txBody>
      </p:sp>
      <p:sp>
        <p:nvSpPr>
          <p:cNvPr id="2" name="PlaceHolder 3"/>
          <p:cNvSpPr>
            <a:spLocks noGrp="1"/>
          </p:cNvSpPr>
          <p:nvPr>
            <p:ph type="dt" idx="3"/>
          </p:nvPr>
        </p:nvSpPr>
        <p:spPr>
          <a:xfrm>
            <a:off x="457200" y="6356520"/>
            <a:ext cx="2131560" cy="362880"/>
          </a:xfrm>
          <a:prstGeom prst="rect">
            <a:avLst/>
          </a:prstGeom>
          <a:noFill/>
          <a:ln w="0">
            <a:noFill/>
          </a:ln>
        </p:spPr>
        <p:txBody>
          <a:bodyPr lIns="90000" rIns="90000" tIns="45000" bIns="45000" anchor="ctr">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3"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3600"/>
            <a:ext cx="82288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2" name="PlaceHolder 2"/>
          <p:cNvSpPr>
            <a:spLocks noGrp="1"/>
          </p:cNvSpPr>
          <p:nvPr>
            <p:ph type="ftr" idx="4"/>
          </p:nvPr>
        </p:nvSpPr>
        <p:spPr>
          <a:xfrm>
            <a:off x="3124080" y="6356520"/>
            <a:ext cx="2893320" cy="36288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pc="-1" strike="noStrike">
                <a:solidFill>
                  <a:srgbClr val="000000"/>
                </a:solidFill>
                <a:latin typeface="Times New Roman"/>
              </a:defRPr>
            </a:lvl1pPr>
          </a:lstStyle>
          <a:p>
            <a:pPr indent="0" algn="ctr">
              <a:lnSpc>
                <a:spcPct val="100000"/>
              </a:lnSpc>
              <a:buNone/>
              <a:tabLst>
                <a:tab algn="l" pos="0"/>
              </a:tabLst>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43" name="PlaceHolder 3"/>
          <p:cNvSpPr>
            <a:spLocks noGrp="1"/>
          </p:cNvSpPr>
          <p:nvPr>
            <p:ph type="sldNum" idx="5"/>
          </p:nvPr>
        </p:nvSpPr>
        <p:spPr>
          <a:xfrm>
            <a:off x="6553080" y="6356520"/>
            <a:ext cx="2131560" cy="36288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pc="-1" strike="noStrike">
                <a:solidFill>
                  <a:srgbClr val="8b8b8b"/>
                </a:solidFill>
                <a:latin typeface="Calibri"/>
              </a:defRPr>
            </a:lvl1pPr>
          </a:lstStyle>
          <a:p>
            <a:pPr indent="0" algn="r">
              <a:lnSpc>
                <a:spcPct val="100000"/>
              </a:lnSpc>
              <a:buNone/>
              <a:tabLst>
                <a:tab algn="l" pos="0"/>
              </a:tabLst>
            </a:pPr>
            <a:fld id="{59CF1488-0A17-46B3-9768-81FCF0E6B80B}" type="slidenum">
              <a:rPr b="0" lang="fr-FR" sz="1200" spc="-1" strike="noStrike">
                <a:solidFill>
                  <a:srgbClr val="8b8b8b"/>
                </a:solidFill>
                <a:latin typeface="Calibri"/>
              </a:rPr>
              <a:t>&lt;numéro&gt;</a:t>
            </a:fld>
            <a:endParaRPr b="0" lang="fr-FR" sz="1200" spc="-1" strike="noStrike">
              <a:solidFill>
                <a:srgbClr val="000000"/>
              </a:solidFill>
              <a:latin typeface="Times New Roman"/>
            </a:endParaRPr>
          </a:p>
        </p:txBody>
      </p:sp>
      <p:sp>
        <p:nvSpPr>
          <p:cNvPr id="44" name="PlaceHolder 4"/>
          <p:cNvSpPr>
            <a:spLocks noGrp="1"/>
          </p:cNvSpPr>
          <p:nvPr>
            <p:ph type="dt" idx="6"/>
          </p:nvPr>
        </p:nvSpPr>
        <p:spPr>
          <a:xfrm>
            <a:off x="457200" y="6356520"/>
            <a:ext cx="2131560" cy="362880"/>
          </a:xfrm>
          <a:prstGeom prst="rect">
            <a:avLst/>
          </a:prstGeom>
          <a:noFill/>
          <a:ln w="0">
            <a:noFill/>
          </a:ln>
        </p:spPr>
        <p:txBody>
          <a:bodyPr lIns="90000" rIns="90000" tIns="45000" bIns="45000" anchor="ctr">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45"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8880" cy="114444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83" name="PlaceHolder 2"/>
          <p:cNvSpPr>
            <a:spLocks noGrp="1"/>
          </p:cNvSpPr>
          <p:nvPr>
            <p:ph type="body"/>
          </p:nvPr>
        </p:nvSpPr>
        <p:spPr>
          <a:xfrm>
            <a:off x="457200" y="1604520"/>
            <a:ext cx="4015440" cy="3976920"/>
          </a:xfrm>
          <a:prstGeom prst="rect">
            <a:avLst/>
          </a:prstGeom>
          <a:noFill/>
          <a:ln w="0">
            <a:noFill/>
          </a:ln>
        </p:spPr>
        <p:txBody>
          <a:bodyPr lIns="0" rIns="0" tIns="0" bIns="0" anchor="t">
            <a:normAutofit fontScale="97000"/>
          </a:bodyPr>
          <a:p>
            <a:pPr marL="419040" indent="-31428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38080" indent="-31428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57120" indent="-27936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676160" indent="-20952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095200" indent="-20952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14240" indent="-20952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2933280" indent="-20952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84" name="PlaceHolder 3"/>
          <p:cNvSpPr>
            <a:spLocks noGrp="1"/>
          </p:cNvSpPr>
          <p:nvPr>
            <p:ph type="body"/>
          </p:nvPr>
        </p:nvSpPr>
        <p:spPr>
          <a:xfrm>
            <a:off x="4674240" y="1604520"/>
            <a:ext cx="4015440" cy="3976920"/>
          </a:xfrm>
          <a:prstGeom prst="rect">
            <a:avLst/>
          </a:prstGeom>
          <a:noFill/>
          <a:ln w="0">
            <a:noFill/>
          </a:ln>
        </p:spPr>
        <p:txBody>
          <a:bodyPr lIns="0" rIns="0" tIns="0" bIns="0" anchor="t">
            <a:normAutofit fontScale="97000"/>
          </a:bodyPr>
          <a:p>
            <a:pPr marL="419040" indent="-314280">
              <a:spcBef>
                <a:spcPts val="1417"/>
              </a:spcBef>
              <a:buClr>
                <a:srgbClr val="000000"/>
              </a:buClr>
              <a:buSzPct val="45000"/>
              <a:buFont typeface="Wingdings" charset="2"/>
              <a:buChar char=""/>
            </a:pPr>
            <a:r>
              <a:rPr b="0" lang="fr-FR" sz="1800" spc="-1" strike="noStrike">
                <a:solidFill>
                  <a:srgbClr val="000000"/>
                </a:solidFill>
                <a:latin typeface="Arial"/>
              </a:rPr>
              <a:t>Cliquez pour éditer le format du plan de texte</a:t>
            </a:r>
            <a:endParaRPr b="0" lang="fr-FR" sz="1800" spc="-1" strike="noStrike">
              <a:solidFill>
                <a:srgbClr val="000000"/>
              </a:solidFill>
              <a:latin typeface="Arial"/>
            </a:endParaRPr>
          </a:p>
          <a:p>
            <a:pPr lvl="1" marL="838080" indent="-314280">
              <a:spcBef>
                <a:spcPts val="1134"/>
              </a:spcBef>
              <a:buClr>
                <a:srgbClr val="000000"/>
              </a:buClr>
              <a:buSzPct val="75000"/>
              <a:buFont typeface="Symbol" charset="2"/>
              <a:buChar char=""/>
            </a:pPr>
            <a:r>
              <a:rPr b="0" lang="fr-FR" sz="1800" spc="-1" strike="noStrike">
                <a:solidFill>
                  <a:srgbClr val="000000"/>
                </a:solidFill>
                <a:latin typeface="Arial"/>
              </a:rPr>
              <a:t>Second niveau de plan</a:t>
            </a:r>
            <a:endParaRPr b="0" lang="fr-FR" sz="1800" spc="-1" strike="noStrike">
              <a:solidFill>
                <a:srgbClr val="000000"/>
              </a:solidFill>
              <a:latin typeface="Arial"/>
            </a:endParaRPr>
          </a:p>
          <a:p>
            <a:pPr lvl="2" marL="1257120" indent="-27936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676160" indent="-20952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095200" indent="-209520">
              <a:spcBef>
                <a:spcPts val="283"/>
              </a:spcBef>
              <a:buClr>
                <a:srgbClr val="000000"/>
              </a:buClr>
              <a:buSzPct val="45000"/>
              <a:buFont typeface="Wingdings" charset="2"/>
              <a:buChar char=""/>
            </a:pPr>
            <a:r>
              <a:rPr b="0" lang="fr-FR" sz="1800" spc="-1" strike="noStrike">
                <a:solidFill>
                  <a:srgbClr val="000000"/>
                </a:solidFill>
                <a:latin typeface="Arial"/>
              </a:rPr>
              <a:t>Cinquième niveau de plan</a:t>
            </a:r>
            <a:endParaRPr b="0" lang="fr-FR" sz="1800" spc="-1" strike="noStrike">
              <a:solidFill>
                <a:srgbClr val="000000"/>
              </a:solidFill>
              <a:latin typeface="Arial"/>
            </a:endParaRPr>
          </a:p>
          <a:p>
            <a:pPr lvl="5" marL="2514240" indent="-209520">
              <a:spcBef>
                <a:spcPts val="283"/>
              </a:spcBef>
              <a:buClr>
                <a:srgbClr val="000000"/>
              </a:buClr>
              <a:buSzPct val="45000"/>
              <a:buFont typeface="Wingdings" charset="2"/>
              <a:buChar char=""/>
            </a:pPr>
            <a:r>
              <a:rPr b="0" lang="fr-FR" sz="1800" spc="-1" strike="noStrike">
                <a:solidFill>
                  <a:srgbClr val="000000"/>
                </a:solidFill>
                <a:latin typeface="Arial"/>
              </a:rPr>
              <a:t>Sixième niveau de plan</a:t>
            </a:r>
            <a:endParaRPr b="0" lang="fr-FR" sz="1800" spc="-1" strike="noStrike">
              <a:solidFill>
                <a:srgbClr val="000000"/>
              </a:solidFill>
              <a:latin typeface="Arial"/>
            </a:endParaRPr>
          </a:p>
          <a:p>
            <a:pPr lvl="6" marL="2933280" indent="-209520">
              <a:spcBef>
                <a:spcPts val="283"/>
              </a:spcBef>
              <a:buClr>
                <a:srgbClr val="000000"/>
              </a:buClr>
              <a:buSzPct val="45000"/>
              <a:buFont typeface="Wingdings" charset="2"/>
              <a:buChar char=""/>
            </a:pPr>
            <a:r>
              <a:rPr b="0" lang="fr-FR" sz="1800" spc="-1" strike="noStrike">
                <a:solidFill>
                  <a:srgbClr val="000000"/>
                </a:solidFill>
                <a:latin typeface="Arial"/>
              </a:rPr>
              <a:t>Septième niveau de plan</a:t>
            </a:r>
            <a:endParaRPr b="0" lang="fr-FR" sz="1800" spc="-1" strike="noStrike">
              <a:solidFill>
                <a:srgbClr val="000000"/>
              </a:solidFill>
              <a:latin typeface="Arial"/>
            </a:endParaRPr>
          </a:p>
        </p:txBody>
      </p:sp>
      <p:sp>
        <p:nvSpPr>
          <p:cNvPr id="85" name="PlaceHolder 4"/>
          <p:cNvSpPr>
            <a:spLocks noGrp="1"/>
          </p:cNvSpPr>
          <p:nvPr>
            <p:ph type="ftr" idx="7"/>
          </p:nvPr>
        </p:nvSpPr>
        <p:spPr>
          <a:xfrm>
            <a:off x="3124080" y="6356520"/>
            <a:ext cx="2893320" cy="36288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pc="-1" strike="noStrike">
                <a:solidFill>
                  <a:srgbClr val="000000"/>
                </a:solidFill>
                <a:latin typeface="Times New Roman"/>
              </a:defRPr>
            </a:lvl1pPr>
          </a:lstStyle>
          <a:p>
            <a:pPr indent="0" algn="ctr">
              <a:lnSpc>
                <a:spcPct val="100000"/>
              </a:lnSpc>
              <a:buNone/>
              <a:tabLst>
                <a:tab algn="l" pos="0"/>
              </a:tabLst>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86" name="PlaceHolder 5"/>
          <p:cNvSpPr>
            <a:spLocks noGrp="1"/>
          </p:cNvSpPr>
          <p:nvPr>
            <p:ph type="sldNum" idx="8"/>
          </p:nvPr>
        </p:nvSpPr>
        <p:spPr>
          <a:xfrm>
            <a:off x="6553080" y="6356520"/>
            <a:ext cx="2131560" cy="36288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pc="-1" strike="noStrike">
                <a:solidFill>
                  <a:srgbClr val="8b8b8b"/>
                </a:solidFill>
                <a:latin typeface="Calibri"/>
              </a:defRPr>
            </a:lvl1pPr>
          </a:lstStyle>
          <a:p>
            <a:pPr indent="0" algn="r">
              <a:lnSpc>
                <a:spcPct val="100000"/>
              </a:lnSpc>
              <a:buNone/>
              <a:tabLst>
                <a:tab algn="l" pos="0"/>
              </a:tabLst>
            </a:pPr>
            <a:fld id="{AB44C5EC-C740-4479-B407-A157DF8588BB}" type="slidenum">
              <a:rPr b="0" lang="fr-FR" sz="1200" spc="-1" strike="noStrike">
                <a:solidFill>
                  <a:srgbClr val="8b8b8b"/>
                </a:solidFill>
                <a:latin typeface="Calibri"/>
              </a:rPr>
              <a:t>&lt;numéro&gt;</a:t>
            </a:fld>
            <a:endParaRPr b="0" lang="fr-FR" sz="1200" spc="-1" strike="noStrike">
              <a:solidFill>
                <a:srgbClr val="000000"/>
              </a:solidFill>
              <a:latin typeface="Times New Roman"/>
            </a:endParaRPr>
          </a:p>
        </p:txBody>
      </p:sp>
      <p:sp>
        <p:nvSpPr>
          <p:cNvPr id="87" name="PlaceHolder 6"/>
          <p:cNvSpPr>
            <a:spLocks noGrp="1"/>
          </p:cNvSpPr>
          <p:nvPr>
            <p:ph type="dt" idx="9"/>
          </p:nvPr>
        </p:nvSpPr>
        <p:spPr>
          <a:xfrm>
            <a:off x="457200" y="6356520"/>
            <a:ext cx="2131560" cy="362880"/>
          </a:xfrm>
          <a:prstGeom prst="rect">
            <a:avLst/>
          </a:prstGeom>
          <a:noFill/>
          <a:ln w="0">
            <a:noFill/>
          </a:ln>
        </p:spPr>
        <p:txBody>
          <a:bodyPr lIns="90000" rIns="90000" tIns="45000" bIns="45000" anchor="ctr">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4" name="PlaceHolder 1"/>
          <p:cNvSpPr>
            <a:spLocks noGrp="1"/>
          </p:cNvSpPr>
          <p:nvPr>
            <p:ph type="ftr" idx="10"/>
          </p:nvPr>
        </p:nvSpPr>
        <p:spPr>
          <a:xfrm>
            <a:off x="3124080" y="6356520"/>
            <a:ext cx="2893320" cy="36288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pc="-1" strike="noStrike">
                <a:solidFill>
                  <a:srgbClr val="000000"/>
                </a:solidFill>
                <a:latin typeface="Times New Roman"/>
              </a:defRPr>
            </a:lvl1pPr>
          </a:lstStyle>
          <a:p>
            <a:pPr indent="0" algn="ctr">
              <a:lnSpc>
                <a:spcPct val="100000"/>
              </a:lnSpc>
              <a:buNone/>
              <a:tabLst>
                <a:tab algn="l" pos="0"/>
              </a:tabLst>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25" name="PlaceHolder 2"/>
          <p:cNvSpPr>
            <a:spLocks noGrp="1"/>
          </p:cNvSpPr>
          <p:nvPr>
            <p:ph type="sldNum" idx="11"/>
          </p:nvPr>
        </p:nvSpPr>
        <p:spPr>
          <a:xfrm>
            <a:off x="6553080" y="6356520"/>
            <a:ext cx="2131560" cy="36288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pc="-1" strike="noStrike">
                <a:solidFill>
                  <a:srgbClr val="8b8b8b"/>
                </a:solidFill>
                <a:latin typeface="Calibri"/>
              </a:defRPr>
            </a:lvl1pPr>
          </a:lstStyle>
          <a:p>
            <a:pPr indent="0" algn="r">
              <a:lnSpc>
                <a:spcPct val="100000"/>
              </a:lnSpc>
              <a:buNone/>
              <a:tabLst>
                <a:tab algn="l" pos="0"/>
              </a:tabLst>
            </a:pPr>
            <a:fld id="{DAAB05DF-6359-41B7-BB4B-6C81B1896C3D}" type="slidenum">
              <a:rPr b="0" lang="fr-FR" sz="1200" spc="-1" strike="noStrike">
                <a:solidFill>
                  <a:srgbClr val="8b8b8b"/>
                </a:solidFill>
                <a:latin typeface="Calibri"/>
              </a:rPr>
              <a:t>&lt;numéro&gt;</a:t>
            </a:fld>
            <a:endParaRPr b="0" lang="fr-FR" sz="1200" spc="-1" strike="noStrike">
              <a:solidFill>
                <a:srgbClr val="000000"/>
              </a:solidFill>
              <a:latin typeface="Times New Roman"/>
            </a:endParaRPr>
          </a:p>
        </p:txBody>
      </p:sp>
      <p:sp>
        <p:nvSpPr>
          <p:cNvPr id="126" name="PlaceHolder 3"/>
          <p:cNvSpPr>
            <a:spLocks noGrp="1"/>
          </p:cNvSpPr>
          <p:nvPr>
            <p:ph type="dt" idx="12"/>
          </p:nvPr>
        </p:nvSpPr>
        <p:spPr>
          <a:xfrm>
            <a:off x="457200" y="6356520"/>
            <a:ext cx="2131560" cy="362880"/>
          </a:xfrm>
          <a:prstGeom prst="rect">
            <a:avLst/>
          </a:prstGeom>
          <a:noFill/>
          <a:ln w="0">
            <a:noFill/>
          </a:ln>
        </p:spPr>
        <p:txBody>
          <a:bodyPr lIns="90000" rIns="90000" tIns="45000" bIns="45000" anchor="ctr">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27"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28"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5" name="PlaceHolder 1"/>
          <p:cNvSpPr>
            <a:spLocks noGrp="1"/>
          </p:cNvSpPr>
          <p:nvPr>
            <p:ph type="ftr" idx="13"/>
          </p:nvPr>
        </p:nvSpPr>
        <p:spPr>
          <a:xfrm>
            <a:off x="3124080" y="6356520"/>
            <a:ext cx="2893320" cy="36288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pc="-1" strike="noStrike">
                <a:solidFill>
                  <a:srgbClr val="000000"/>
                </a:solidFill>
                <a:latin typeface="Times New Roman"/>
              </a:defRPr>
            </a:lvl1pPr>
          </a:lstStyle>
          <a:p>
            <a:pPr indent="0" algn="ctr">
              <a:lnSpc>
                <a:spcPct val="100000"/>
              </a:lnSpc>
              <a:buNone/>
              <a:tabLst>
                <a:tab algn="l" pos="0"/>
              </a:tabLst>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66" name="PlaceHolder 2"/>
          <p:cNvSpPr>
            <a:spLocks noGrp="1"/>
          </p:cNvSpPr>
          <p:nvPr>
            <p:ph type="sldNum" idx="14"/>
          </p:nvPr>
        </p:nvSpPr>
        <p:spPr>
          <a:xfrm>
            <a:off x="6553080" y="6356520"/>
            <a:ext cx="2131560" cy="36288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pc="-1" strike="noStrike">
                <a:solidFill>
                  <a:srgbClr val="8b8b8b"/>
                </a:solidFill>
                <a:latin typeface="Calibri"/>
              </a:defRPr>
            </a:lvl1pPr>
          </a:lstStyle>
          <a:p>
            <a:pPr indent="0" algn="r">
              <a:lnSpc>
                <a:spcPct val="100000"/>
              </a:lnSpc>
              <a:buNone/>
              <a:tabLst>
                <a:tab algn="l" pos="0"/>
              </a:tabLst>
            </a:pPr>
            <a:fld id="{FA3CBCE8-6794-41CD-BE25-35ABFC50C0B0}" type="slidenum">
              <a:rPr b="0" lang="fr-FR" sz="1200" spc="-1" strike="noStrike">
                <a:solidFill>
                  <a:srgbClr val="8b8b8b"/>
                </a:solidFill>
                <a:latin typeface="Calibri"/>
              </a:rPr>
              <a:t>&lt;numéro&gt;</a:t>
            </a:fld>
            <a:endParaRPr b="0" lang="fr-FR" sz="1200" spc="-1" strike="noStrike">
              <a:solidFill>
                <a:srgbClr val="000000"/>
              </a:solidFill>
              <a:latin typeface="Times New Roman"/>
            </a:endParaRPr>
          </a:p>
        </p:txBody>
      </p:sp>
      <p:sp>
        <p:nvSpPr>
          <p:cNvPr id="167" name="PlaceHolder 3"/>
          <p:cNvSpPr>
            <a:spLocks noGrp="1"/>
          </p:cNvSpPr>
          <p:nvPr>
            <p:ph type="dt" idx="15"/>
          </p:nvPr>
        </p:nvSpPr>
        <p:spPr>
          <a:xfrm>
            <a:off x="457200" y="6356520"/>
            <a:ext cx="2131560" cy="362880"/>
          </a:xfrm>
          <a:prstGeom prst="rect">
            <a:avLst/>
          </a:prstGeom>
          <a:noFill/>
          <a:ln w="0">
            <a:noFill/>
          </a:ln>
        </p:spPr>
        <p:txBody>
          <a:bodyPr lIns="90000" rIns="90000" tIns="45000" bIns="45000" anchor="ctr">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68"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69"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207"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0.jpeg"/><Relationship Id="rId5" Type="http://schemas.openxmlformats.org/officeDocument/2006/relationships/image" Target="../media/image9.png"/><Relationship Id="rId6" Type="http://schemas.openxmlformats.org/officeDocument/2006/relationships/image" Target="../media/image8.jpeg"/><Relationship Id="rId7" Type="http://schemas.openxmlformats.org/officeDocument/2006/relationships/slideLayout" Target="../slideLayouts/slideLayout28.xml"/>
</Relationships>
</file>

<file path=ppt/slides/_rels/slide1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jpeg"/><Relationship Id="rId8"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slideLayout" Target="../slideLayouts/slideLayout28.xml"/>
</Relationships>
</file>

<file path=ppt/slides/_rels/slide1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29.jpeg"/><Relationship Id="rId6" Type="http://schemas.openxmlformats.org/officeDocument/2006/relationships/slideLayout" Target="../slideLayouts/slideLayout28.xml"/>
</Relationships>
</file>

<file path=ppt/slides/_rels/slide1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slideLayout" Target="../slideLayouts/slideLayout28.xml"/>
</Relationships>
</file>

<file path=ppt/slides/_rels/slide16.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chart" Target="../charts/chart13.xml"/><Relationship Id="rId2" Type="http://schemas.openxmlformats.org/officeDocument/2006/relationships/chart" Target="../charts/chart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slideLayout" Target="../slideLayouts/slideLayout28.xml"/>
</Relationships>
</file>

<file path=ppt/slides/_rels/slide18.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slideLayout" Target="../slideLayouts/slideLayout28.xml"/>
</Relationships>
</file>

<file path=ppt/slides/_rels/slide19.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0.png"/><Relationship Id="rId5" Type="http://schemas.openxmlformats.org/officeDocument/2006/relationships/slideLayout" Target="../slideLayouts/slideLayout28.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24.jpeg"/><Relationship Id="rId6" Type="http://schemas.openxmlformats.org/officeDocument/2006/relationships/image" Target="../media/image22.jpeg"/><Relationship Id="rId7" Type="http://schemas.openxmlformats.org/officeDocument/2006/relationships/image" Target="../media/image10.png"/><Relationship Id="rId8" Type="http://schemas.openxmlformats.org/officeDocument/2006/relationships/image" Target="../media/image23.png"/><Relationship Id="rId9"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jpeg"/><Relationship Id="rId5" Type="http://schemas.openxmlformats.org/officeDocument/2006/relationships/image" Target="../media/image48.wmf"/><Relationship Id="rId6" Type="http://schemas.openxmlformats.org/officeDocument/2006/relationships/image" Target="../media/image49.wmf"/><Relationship Id="rId7" Type="http://schemas.openxmlformats.org/officeDocument/2006/relationships/image" Target="../media/image50.png"/><Relationship Id="rId8"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 Id="rId11" Type="http://schemas.openxmlformats.org/officeDocument/2006/relationships/slideLayout" Target="../slideLayouts/slideLayout49.xml"/>
</Relationships>
</file>

<file path=ppt/slides/_rels/slide2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png"/><Relationship Id="rId7" Type="http://schemas.openxmlformats.org/officeDocument/2006/relationships/slideLayout" Target="../slideLayouts/slideLayout49.xml"/>
</Relationships>
</file>

<file path=ppt/slides/_rels/slide2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jpeg"/><Relationship Id="rId6" Type="http://schemas.openxmlformats.org/officeDocument/2006/relationships/slideLayout" Target="../slideLayouts/slideLayout49.xml"/>
</Relationships>
</file>

<file path=ppt/slides/_rels/slide26.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slideLayout" Target="../slideLayouts/slideLayout49.xml"/>
</Relationships>
</file>

<file path=ppt/slides/_rels/slide27.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64.png"/><Relationship Id="rId5" Type="http://schemas.openxmlformats.org/officeDocument/2006/relationships/slideLayout" Target="../slideLayouts/slideLayout49.xml"/>
</Relationships>
</file>

<file path=ppt/slides/_rels/slide28.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slideLayout" Target="../slideLayouts/slideLayout61.xml"/>
</Relationships>
</file>

<file path=ppt/slides/_rels/slide29.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slideLayout" Target="../slideLayouts/slideLayout17.xml"/>
</Relationships>
</file>

<file path=ppt/slides/_rels/slide30.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slideLayout" Target="../slideLayouts/slideLayout61.xml"/>
</Relationships>
</file>

<file path=ppt/slides/_rels/slide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slideLayout" Target="../slideLayouts/slideLayout28.xml"/>
</Relationships>
</file>

<file path=ppt/slides/_rels/slide5.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slideLayout" Target="../slideLayouts/slideLayout28.xml"/>
</Relationships>
</file>

<file path=ppt/slides/_rels/slide6.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slideLayout" Target="../slideLayouts/slideLayout28.xml"/>
</Relationships>
</file>

<file path=ppt/slides/_rels/slide7.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slideLayout" Target="../slideLayouts/slideLayout28.xml"/>
</Relationships>
</file>

<file path=ppt/slides/_rels/slide9.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slideLayout" Target="../slideLayouts/slideLayout28.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 descr=""/>
          <p:cNvPicPr/>
          <p:nvPr/>
        </p:nvPicPr>
        <p:blipFill>
          <a:blip r:embed="rId1"/>
          <a:stretch/>
        </p:blipFill>
        <p:spPr>
          <a:xfrm>
            <a:off x="0" y="0"/>
            <a:ext cx="9142560" cy="6856200"/>
          </a:xfrm>
          <a:prstGeom prst="rect">
            <a:avLst/>
          </a:prstGeom>
          <a:ln w="0">
            <a:noFill/>
          </a:ln>
        </p:spPr>
      </p:pic>
      <p:pic>
        <p:nvPicPr>
          <p:cNvPr id="245" name="" descr=""/>
          <p:cNvPicPr/>
          <p:nvPr/>
        </p:nvPicPr>
        <p:blipFill>
          <a:blip r:embed="rId2"/>
          <a:stretch/>
        </p:blipFill>
        <p:spPr>
          <a:xfrm>
            <a:off x="180000" y="180000"/>
            <a:ext cx="5218920" cy="640440"/>
          </a:xfrm>
          <a:prstGeom prst="rect">
            <a:avLst/>
          </a:prstGeom>
          <a:ln w="0">
            <a:noFill/>
          </a:ln>
        </p:spPr>
      </p:pic>
      <p:sp>
        <p:nvSpPr>
          <p:cNvPr id="246"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247" name="" descr=""/>
          <p:cNvPicPr/>
          <p:nvPr/>
        </p:nvPicPr>
        <p:blipFill>
          <a:blip r:embed="rId3"/>
          <a:stretch/>
        </p:blipFill>
        <p:spPr>
          <a:xfrm>
            <a:off x="8146440" y="131400"/>
            <a:ext cx="852480" cy="852840"/>
          </a:xfrm>
          <a:prstGeom prst="rect">
            <a:avLst/>
          </a:prstGeom>
          <a:ln w="0">
            <a:noFill/>
          </a:ln>
        </p:spPr>
      </p:pic>
      <p:sp>
        <p:nvSpPr>
          <p:cNvPr id="248" name=""/>
          <p:cNvSpPr/>
          <p:nvPr/>
        </p:nvSpPr>
        <p:spPr>
          <a:xfrm>
            <a:off x="1260000" y="2880000"/>
            <a:ext cx="6658920" cy="2816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600" spc="-1" strike="noStrike">
                <a:solidFill>
                  <a:srgbClr val="c3c3c3"/>
                </a:solidFill>
                <a:latin typeface="Constantia"/>
                <a:ea typeface="Constantia"/>
              </a:rPr>
              <a:t>.Le Vortex d’eau, est le procédé le plus étrange qui soit pour dynamiser l’eau. C’est un symbole fort et naturel de la représentation de l’univers. L’eau tourbillonne dans un cône de telle manière que sa vitesse augmente d’une façon hyperbolique vers la pointe. </a:t>
            </a:r>
            <a:endParaRPr b="0" lang="fr-FR" sz="1600" spc="-1" strike="noStrike">
              <a:solidFill>
                <a:srgbClr val="000000"/>
              </a:solidFill>
              <a:latin typeface="Arial"/>
            </a:endParaRPr>
          </a:p>
          <a:p>
            <a:pPr>
              <a:lnSpc>
                <a:spcPct val="100000"/>
              </a:lnSpc>
            </a:pPr>
            <a:r>
              <a:rPr b="0" lang="fr-FR" sz="1600" spc="-1" strike="noStrike">
                <a:solidFill>
                  <a:srgbClr val="c3c3c3"/>
                </a:solidFill>
                <a:latin typeface="Constantia"/>
                <a:ea typeface="Constantia"/>
              </a:rPr>
              <a:t>.Au bout, sa vitesse est mathématiquement infinie et il apparaît des électrons venus de nulle part, ce que l’on appelle «l’effet Casimir». Le chercheur Nicolaï KOZYREV en a fait aussi la démonstration et a constaté en plus qu’il y a avait un effet de dégravitation. </a:t>
            </a:r>
            <a:endParaRPr b="0" lang="fr-FR" sz="1600" spc="-1" strike="noStrike">
              <a:solidFill>
                <a:srgbClr val="000000"/>
              </a:solidFill>
              <a:latin typeface="Arial"/>
            </a:endParaRPr>
          </a:p>
          <a:p>
            <a:pPr>
              <a:lnSpc>
                <a:spcPct val="100000"/>
              </a:lnSpc>
            </a:pPr>
            <a:r>
              <a:rPr b="0" lang="fr-FR" sz="1600" spc="-1" strike="noStrike">
                <a:solidFill>
                  <a:srgbClr val="c3c3c3"/>
                </a:solidFill>
                <a:latin typeface="Constantia"/>
                <a:ea typeface="Constantia"/>
              </a:rPr>
              <a:t>.Viktor Schauberger et le principe du mouvement des vortex génère de l'énergie apparemment venue de nulle part, en produisant également une force d’anti-gravité.</a:t>
            </a:r>
            <a:endParaRPr b="0" lang="fr-FR" sz="1600" spc="-1" strike="noStrike">
              <a:solidFill>
                <a:srgbClr val="000000"/>
              </a:solidFill>
              <a:latin typeface="Arial"/>
            </a:endParaRPr>
          </a:p>
        </p:txBody>
      </p:sp>
      <p:pic>
        <p:nvPicPr>
          <p:cNvPr id="249" name="Image 10" descr="Capture.PNG"/>
          <p:cNvPicPr/>
          <p:nvPr/>
        </p:nvPicPr>
        <p:blipFill>
          <a:blip r:embed="rId4"/>
          <a:stretch/>
        </p:blipFill>
        <p:spPr>
          <a:xfrm>
            <a:off x="900000" y="5400000"/>
            <a:ext cx="7378920" cy="1252080"/>
          </a:xfrm>
          <a:prstGeom prst="rect">
            <a:avLst/>
          </a:prstGeom>
          <a:ln w="0">
            <a:noFill/>
          </a:ln>
        </p:spPr>
      </p:pic>
      <p:sp>
        <p:nvSpPr>
          <p:cNvPr id="250" name=""/>
          <p:cNvSpPr/>
          <p:nvPr/>
        </p:nvSpPr>
        <p:spPr>
          <a:xfrm>
            <a:off x="1980000" y="2253960"/>
            <a:ext cx="5219640" cy="444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pc="-1" strike="noStrike">
                <a:solidFill>
                  <a:srgbClr val="c3c3c3"/>
                </a:solidFill>
                <a:latin typeface="Constantia"/>
                <a:ea typeface="Constantia"/>
              </a:rPr>
              <a:t>Distributeur exclusif des 2 Savoie</a:t>
            </a:r>
            <a:endParaRPr b="0" lang="fr-FR" sz="2800" spc="-1" strike="noStrike">
              <a:solidFill>
                <a:srgbClr val="000000"/>
              </a:solidFill>
              <a:latin typeface="Arial"/>
            </a:endParaRPr>
          </a:p>
        </p:txBody>
      </p:sp>
      <p:sp>
        <p:nvSpPr>
          <p:cNvPr id="251" name=""/>
          <p:cNvSpPr/>
          <p:nvPr/>
        </p:nvSpPr>
        <p:spPr>
          <a:xfrm>
            <a:off x="2520000" y="0"/>
            <a:ext cx="5398920" cy="23389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i="1" lang="fr-FR" sz="2000" spc="-1" strike="noStrike">
                <a:solidFill>
                  <a:srgbClr val="00a8f3"/>
                </a:solidFill>
                <a:latin typeface="Amazone BT"/>
                <a:ea typeface="DejaVu Sans"/>
              </a:rPr>
              <a:t>                  </a:t>
            </a:r>
            <a:r>
              <a:rPr b="1" i="1" lang="fr-FR" sz="1600" spc="-1" strike="noStrike">
                <a:solidFill>
                  <a:srgbClr val="00a8f3"/>
                </a:solidFill>
                <a:latin typeface="Amazone BT"/>
                <a:ea typeface="DejaVu Sans"/>
              </a:rPr>
              <a:t>	</a:t>
            </a:r>
            <a:r>
              <a:rPr b="1" i="1" lang="fr-FR" sz="1600" spc="-1" strike="noStrike">
                <a:solidFill>
                  <a:srgbClr val="00a8f3"/>
                </a:solidFill>
                <a:latin typeface="Amazone BT"/>
                <a:ea typeface="DejaVu Sans"/>
              </a:rPr>
              <a:t> </a:t>
            </a:r>
            <a:r>
              <a:rPr b="1" i="1" lang="fr-FR" sz="1600" spc="-1" strike="noStrike">
                <a:solidFill>
                  <a:srgbClr val="00a8f3"/>
                </a:solidFill>
                <a:latin typeface="Amazone BT"/>
                <a:ea typeface="DejaVu Sans"/>
              </a:rPr>
              <a:t>	</a:t>
            </a:r>
            <a:endParaRPr b="0" lang="fr-FR" sz="1600" spc="-1" strike="noStrike">
              <a:solidFill>
                <a:srgbClr val="000000"/>
              </a:solidFill>
              <a:latin typeface="Arial"/>
            </a:endParaRPr>
          </a:p>
          <a:p>
            <a:pPr algn="ctr">
              <a:lnSpc>
                <a:spcPct val="100000"/>
              </a:lnSpc>
            </a:pPr>
            <a:endParaRPr b="0" lang="fr-FR" sz="1600" spc="-1" strike="noStrike">
              <a:solidFill>
                <a:srgbClr val="000000"/>
              </a:solidFill>
              <a:latin typeface="Arial"/>
            </a:endParaRPr>
          </a:p>
          <a:p>
            <a:pPr>
              <a:lnSpc>
                <a:spcPct val="100000"/>
              </a:lnSpc>
            </a:pPr>
            <a:r>
              <a:rPr b="1" i="1" lang="fr-FR" sz="1600" spc="-1" strike="noStrike">
                <a:solidFill>
                  <a:srgbClr val="00a8f3"/>
                </a:solidFill>
                <a:latin typeface="Amazone BT"/>
                <a:ea typeface="DejaVu Sans"/>
              </a:rPr>
              <a:t>                             </a:t>
            </a:r>
            <a:endParaRPr b="0" lang="fr-FR" sz="1600" spc="-1" strike="noStrike">
              <a:solidFill>
                <a:srgbClr val="000000"/>
              </a:solidFill>
              <a:latin typeface="Arial"/>
            </a:endParaRPr>
          </a:p>
          <a:p>
            <a:pPr>
              <a:lnSpc>
                <a:spcPct val="100000"/>
              </a:lnSpc>
            </a:pPr>
            <a:r>
              <a:rPr b="1" i="1" lang="fr-FR" sz="1600" spc="-1" strike="noStrike">
                <a:solidFill>
                  <a:srgbClr val="00a8f3"/>
                </a:solidFill>
                <a:latin typeface="Amazone BT"/>
                <a:ea typeface="DejaVu Sans"/>
              </a:rPr>
              <a:t>                               </a:t>
            </a:r>
            <a:endParaRPr b="0" lang="fr-FR" sz="1600" spc="-1" strike="noStrike">
              <a:solidFill>
                <a:srgbClr val="000000"/>
              </a:solidFill>
              <a:latin typeface="Arial"/>
            </a:endParaRPr>
          </a:p>
          <a:p>
            <a:pPr>
              <a:lnSpc>
                <a:spcPct val="100000"/>
              </a:lnSpc>
            </a:pPr>
            <a:r>
              <a:rPr b="1" i="1" lang="fr-FR" sz="1600" spc="-1" strike="noStrike">
                <a:solidFill>
                  <a:srgbClr val="00a8f3"/>
                </a:solidFill>
                <a:latin typeface="Amazone BT"/>
                <a:ea typeface="DejaVu Sans"/>
              </a:rPr>
              <a:t>                              </a:t>
            </a:r>
            <a:r>
              <a:rPr b="1" i="1" lang="fr-FR" sz="2000" spc="-1" strike="noStrike">
                <a:solidFill>
                  <a:srgbClr val="00a8f3"/>
                </a:solidFill>
                <a:latin typeface="Constantia"/>
                <a:ea typeface="DejaVu Sans"/>
              </a:rPr>
              <a:t>Tel 0612890223</a:t>
            </a:r>
            <a:endParaRPr b="0" lang="fr-FR" sz="20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endParaRPr b="0" lang="fr-FR" sz="7200" spc="-1" strike="noStrike">
              <a:solidFill>
                <a:srgbClr val="000000"/>
              </a:solidFill>
              <a:latin typeface="Arial"/>
            </a:endParaRPr>
          </a:p>
        </p:txBody>
      </p:sp>
      <p:sp>
        <p:nvSpPr>
          <p:cNvPr id="252" name=""/>
          <p:cNvSpPr/>
          <p:nvPr/>
        </p:nvSpPr>
        <p:spPr>
          <a:xfrm>
            <a:off x="2782440" y="1541880"/>
            <a:ext cx="4236480" cy="437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fr" sz="2000" spc="-1" strike="noStrike" u="sng">
                <a:solidFill>
                  <a:srgbClr val="0092f3"/>
                </a:solidFill>
                <a:uFillTx/>
                <a:latin typeface="Alef"/>
                <a:ea typeface="Amazone BT"/>
              </a:rPr>
              <a:t>https://aquasonic-savoie.com/</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3" name="" descr=""/>
          <p:cNvPicPr/>
          <p:nvPr/>
        </p:nvPicPr>
        <p:blipFill>
          <a:blip r:embed="rId1"/>
          <a:stretch/>
        </p:blipFill>
        <p:spPr>
          <a:xfrm>
            <a:off x="0" y="1440"/>
            <a:ext cx="9142560" cy="6856200"/>
          </a:xfrm>
          <a:prstGeom prst="rect">
            <a:avLst/>
          </a:prstGeom>
          <a:ln w="0">
            <a:noFill/>
          </a:ln>
        </p:spPr>
      </p:pic>
      <p:pic>
        <p:nvPicPr>
          <p:cNvPr id="324" name="" descr=""/>
          <p:cNvPicPr/>
          <p:nvPr/>
        </p:nvPicPr>
        <p:blipFill>
          <a:blip r:embed="rId2"/>
          <a:stretch/>
        </p:blipFill>
        <p:spPr>
          <a:xfrm>
            <a:off x="180000" y="180000"/>
            <a:ext cx="5218920" cy="718920"/>
          </a:xfrm>
          <a:prstGeom prst="rect">
            <a:avLst/>
          </a:prstGeom>
          <a:ln w="0">
            <a:noFill/>
          </a:ln>
        </p:spPr>
      </p:pic>
      <p:sp>
        <p:nvSpPr>
          <p:cNvPr id="325"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26" name="" descr=""/>
          <p:cNvPicPr/>
          <p:nvPr/>
        </p:nvPicPr>
        <p:blipFill>
          <a:blip r:embed="rId3"/>
          <a:stretch/>
        </p:blipFill>
        <p:spPr>
          <a:xfrm>
            <a:off x="8149680" y="131400"/>
            <a:ext cx="852480" cy="852840"/>
          </a:xfrm>
          <a:prstGeom prst="rect">
            <a:avLst/>
          </a:prstGeom>
          <a:ln w="0">
            <a:noFill/>
          </a:ln>
        </p:spPr>
      </p:pic>
      <p:sp>
        <p:nvSpPr>
          <p:cNvPr id="327" name=""/>
          <p:cNvSpPr/>
          <p:nvPr/>
        </p:nvSpPr>
        <p:spPr>
          <a:xfrm>
            <a:off x="2520000" y="1128960"/>
            <a:ext cx="3437280" cy="850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4400" spc="-1" strike="noStrike">
                <a:solidFill>
                  <a:schemeClr val="accent2">
                    <a:lumMod val="60000"/>
                    <a:lumOff val="40000"/>
                  </a:schemeClr>
                </a:solidFill>
                <a:latin typeface="Alef"/>
              </a:rPr>
              <a:t>Restauration</a:t>
            </a:r>
            <a:endParaRPr b="0" lang="fr-FR" sz="4400" spc="-1" strike="noStrike">
              <a:solidFill>
                <a:srgbClr val="000000"/>
              </a:solidFill>
              <a:latin typeface="Arial"/>
            </a:endParaRPr>
          </a:p>
        </p:txBody>
      </p:sp>
      <p:sp>
        <p:nvSpPr>
          <p:cNvPr id="328" name=""/>
          <p:cNvSpPr/>
          <p:nvPr/>
        </p:nvSpPr>
        <p:spPr>
          <a:xfrm>
            <a:off x="299520" y="2092680"/>
            <a:ext cx="4920120" cy="15069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61"/>
              </a:spcBef>
            </a:pPr>
            <a:r>
              <a:rPr b="0" lang="fr" sz="1800" spc="-1" strike="noStrike">
                <a:solidFill>
                  <a:srgbClr val="c3c3c3"/>
                </a:solidFill>
                <a:latin typeface="Comic Sans MS"/>
              </a:rPr>
              <a:t>- Elimine la couche de dépôt sur la vaisselle</a:t>
            </a:r>
            <a:endParaRPr b="0" lang="fr-FR" sz="1800" spc="-1" strike="noStrike">
              <a:solidFill>
                <a:srgbClr val="000000"/>
              </a:solidFill>
              <a:latin typeface="Arial"/>
            </a:endParaRPr>
          </a:p>
          <a:p>
            <a:pPr>
              <a:lnSpc>
                <a:spcPct val="100000"/>
              </a:lnSpc>
              <a:spcBef>
                <a:spcPts val="561"/>
              </a:spcBef>
            </a:pPr>
            <a:r>
              <a:rPr b="0" lang="fr" sz="1800" spc="-1" strike="noStrike">
                <a:solidFill>
                  <a:srgbClr val="c3c3c3"/>
                </a:solidFill>
                <a:latin typeface="Comic Sans MS"/>
              </a:rPr>
              <a:t>- Réduit la consommation de produits ménagés</a:t>
            </a:r>
            <a:endParaRPr b="0" lang="fr-FR" sz="1800" spc="-1" strike="noStrike">
              <a:solidFill>
                <a:srgbClr val="000000"/>
              </a:solidFill>
              <a:latin typeface="Arial"/>
            </a:endParaRPr>
          </a:p>
          <a:p>
            <a:pPr>
              <a:lnSpc>
                <a:spcPct val="100000"/>
              </a:lnSpc>
              <a:spcBef>
                <a:spcPts val="561"/>
              </a:spcBef>
            </a:pPr>
            <a:r>
              <a:rPr b="0" lang="fr" sz="1800" spc="-1" strike="noStrike">
                <a:solidFill>
                  <a:srgbClr val="c3c3c3"/>
                </a:solidFill>
                <a:latin typeface="Comic Sans MS"/>
              </a:rPr>
              <a:t>- Améliore le goût de l’eau de table</a:t>
            </a:r>
            <a:endParaRPr b="0" lang="fr-FR" sz="1800" spc="-1" strike="noStrike">
              <a:solidFill>
                <a:srgbClr val="000000"/>
              </a:solidFill>
              <a:latin typeface="Arial"/>
            </a:endParaRPr>
          </a:p>
        </p:txBody>
      </p:sp>
      <p:pic>
        <p:nvPicPr>
          <p:cNvPr id="329" name="Espace réservé du contenu 5" descr="1664293790173 (1).jpg"/>
          <p:cNvPicPr/>
          <p:nvPr/>
        </p:nvPicPr>
        <p:blipFill>
          <a:blip r:embed="rId4"/>
          <a:stretch/>
        </p:blipFill>
        <p:spPr>
          <a:xfrm>
            <a:off x="5085360" y="1949040"/>
            <a:ext cx="3752280" cy="4523760"/>
          </a:xfrm>
          <a:prstGeom prst="rect">
            <a:avLst/>
          </a:prstGeom>
          <a:ln w="0">
            <a:noFill/>
          </a:ln>
        </p:spPr>
      </p:pic>
      <p:pic>
        <p:nvPicPr>
          <p:cNvPr id="330" name="Image 26" descr=""/>
          <p:cNvPicPr/>
          <p:nvPr/>
        </p:nvPicPr>
        <p:blipFill>
          <a:blip r:embed="rId5"/>
          <a:stretch/>
        </p:blipFill>
        <p:spPr>
          <a:xfrm>
            <a:off x="543960" y="3669840"/>
            <a:ext cx="3955680" cy="1009800"/>
          </a:xfrm>
          <a:prstGeom prst="rect">
            <a:avLst/>
          </a:prstGeom>
          <a:ln w="0">
            <a:noFill/>
          </a:ln>
        </p:spPr>
      </p:pic>
      <p:pic>
        <p:nvPicPr>
          <p:cNvPr id="331" name="" descr=""/>
          <p:cNvPicPr/>
          <p:nvPr/>
        </p:nvPicPr>
        <p:blipFill>
          <a:blip r:embed="rId6"/>
          <a:stretch/>
        </p:blipFill>
        <p:spPr>
          <a:xfrm rot="5388600">
            <a:off x="1497240" y="3870720"/>
            <a:ext cx="1325880" cy="3235320"/>
          </a:xfrm>
          <a:prstGeom prst="rect">
            <a:avLst/>
          </a:prstGeom>
          <a:ln w="0">
            <a:noFill/>
          </a:ln>
        </p:spPr>
      </p:pic>
      <p:sp>
        <p:nvSpPr>
          <p:cNvPr id="332" name=""/>
          <p:cNvSpPr/>
          <p:nvPr/>
        </p:nvSpPr>
        <p:spPr>
          <a:xfrm>
            <a:off x="540000" y="6157080"/>
            <a:ext cx="3959640" cy="857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 sz="1500" spc="-1" strike="noStrike">
                <a:solidFill>
                  <a:srgbClr val="c3c3c3"/>
                </a:solidFill>
                <a:latin typeface="Comic Sans MS"/>
                <a:ea typeface="Arial"/>
              </a:rPr>
              <a:t>Format domestique Ex:Ref.027FI </a:t>
            </a:r>
            <a:endParaRPr b="0" lang="fr-FR" sz="1500" spc="-1" strike="noStrike">
              <a:solidFill>
                <a:srgbClr val="000000"/>
              </a:solidFill>
              <a:latin typeface="Arial"/>
            </a:endParaRPr>
          </a:p>
          <a:p>
            <a:pPr>
              <a:lnSpc>
                <a:spcPct val="100000"/>
              </a:lnSpc>
            </a:pPr>
            <a:r>
              <a:rPr b="0" lang="fr" sz="1500" spc="-1" strike="noStrike">
                <a:solidFill>
                  <a:srgbClr val="c3c3c3"/>
                </a:solidFill>
                <a:latin typeface="Comic Sans MS"/>
                <a:ea typeface="Arial"/>
              </a:rPr>
              <a:t>Dimmensions 1 bouteille 1/2 de vin</a:t>
            </a:r>
            <a:endParaRPr b="0" lang="fr-FR" sz="1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3" name="" descr=""/>
          <p:cNvPicPr/>
          <p:nvPr/>
        </p:nvPicPr>
        <p:blipFill>
          <a:blip r:embed="rId1"/>
          <a:stretch/>
        </p:blipFill>
        <p:spPr>
          <a:xfrm>
            <a:off x="5040" y="2160"/>
            <a:ext cx="9142560" cy="6856200"/>
          </a:xfrm>
          <a:prstGeom prst="rect">
            <a:avLst/>
          </a:prstGeom>
          <a:ln w="0">
            <a:noFill/>
          </a:ln>
        </p:spPr>
      </p:pic>
      <p:pic>
        <p:nvPicPr>
          <p:cNvPr id="334" name="" descr=""/>
          <p:cNvPicPr/>
          <p:nvPr/>
        </p:nvPicPr>
        <p:blipFill>
          <a:blip r:embed="rId2"/>
          <a:stretch/>
        </p:blipFill>
        <p:spPr>
          <a:xfrm>
            <a:off x="180000" y="180000"/>
            <a:ext cx="5218920" cy="718920"/>
          </a:xfrm>
          <a:prstGeom prst="rect">
            <a:avLst/>
          </a:prstGeom>
          <a:ln w="0">
            <a:noFill/>
          </a:ln>
        </p:spPr>
      </p:pic>
      <p:sp>
        <p:nvSpPr>
          <p:cNvPr id="335"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36" name="" descr=""/>
          <p:cNvPicPr/>
          <p:nvPr/>
        </p:nvPicPr>
        <p:blipFill>
          <a:blip r:embed="rId3"/>
          <a:stretch/>
        </p:blipFill>
        <p:spPr>
          <a:xfrm>
            <a:off x="8149680" y="131400"/>
            <a:ext cx="852480" cy="852840"/>
          </a:xfrm>
          <a:prstGeom prst="rect">
            <a:avLst/>
          </a:prstGeom>
          <a:ln w="0">
            <a:noFill/>
          </a:ln>
        </p:spPr>
      </p:pic>
      <p:sp>
        <p:nvSpPr>
          <p:cNvPr id="337" name="PlaceHolder 4"/>
          <p:cNvSpPr/>
          <p:nvPr/>
        </p:nvSpPr>
        <p:spPr>
          <a:xfrm>
            <a:off x="457560" y="1263600"/>
            <a:ext cx="8227440" cy="4855320"/>
          </a:xfrm>
          <a:prstGeom prst="rect">
            <a:avLst/>
          </a:prstGeom>
          <a:noFill/>
          <a:ln w="0">
            <a:noFill/>
          </a:ln>
        </p:spPr>
        <p:style>
          <a:lnRef idx="0"/>
          <a:fillRef idx="0"/>
          <a:effectRef idx="0"/>
          <a:fontRef idx="minor"/>
        </p:style>
        <p:txBody>
          <a:bodyPr lIns="90000" rIns="90000" tIns="45000" bIns="45000" anchor="t">
            <a:noAutofit/>
          </a:bodyPr>
          <a:p>
            <a:pPr marL="343080">
              <a:lnSpc>
                <a:spcPct val="100000"/>
              </a:lnSpc>
              <a:spcBef>
                <a:spcPts val="641"/>
              </a:spcBef>
              <a:tabLst>
                <a:tab algn="l" pos="0"/>
              </a:tabLst>
            </a:pPr>
            <a:r>
              <a:rPr b="0" lang="fr-FR" sz="3200" spc="-1" strike="noStrike">
                <a:solidFill>
                  <a:srgbClr val="ffc000"/>
                </a:solidFill>
                <a:latin typeface="Cooper Black"/>
              </a:rPr>
              <a:t>               </a:t>
            </a:r>
            <a:r>
              <a:rPr b="0" lang="fr-FR" sz="4000" spc="-1" strike="noStrike">
                <a:solidFill>
                  <a:srgbClr val="ffc000"/>
                </a:solidFill>
                <a:latin typeface="Alef"/>
              </a:rPr>
              <a:t>BRASSERIE</a:t>
            </a:r>
            <a:endParaRPr b="0" lang="fr-FR" sz="4000" spc="-1" strike="noStrike">
              <a:solidFill>
                <a:srgbClr val="000000"/>
              </a:solidFill>
              <a:latin typeface="Arial"/>
            </a:endParaRPr>
          </a:p>
          <a:p>
            <a:pPr marL="343080">
              <a:lnSpc>
                <a:spcPct val="100000"/>
              </a:lnSpc>
              <a:spcBef>
                <a:spcPts val="641"/>
              </a:spcBef>
              <a:tabLst>
                <a:tab algn="l" pos="0"/>
              </a:tabLst>
            </a:pPr>
            <a:endParaRPr b="0" lang="fr-FR" sz="3200" spc="-1" strike="noStrike">
              <a:solidFill>
                <a:srgbClr val="000000"/>
              </a:solidFill>
              <a:latin typeface="Arial"/>
            </a:endParaRPr>
          </a:p>
        </p:txBody>
      </p:sp>
      <p:pic>
        <p:nvPicPr>
          <p:cNvPr id="338" name="Image 27" descr="sol7.PNG"/>
          <p:cNvPicPr/>
          <p:nvPr/>
        </p:nvPicPr>
        <p:blipFill>
          <a:blip r:embed="rId4"/>
          <a:stretch/>
        </p:blipFill>
        <p:spPr>
          <a:xfrm>
            <a:off x="566640" y="2147400"/>
            <a:ext cx="7919640" cy="4208400"/>
          </a:xfrm>
          <a:prstGeom prst="rect">
            <a:avLst/>
          </a:prstGeom>
          <a:ln w="0">
            <a:noFill/>
          </a:ln>
        </p:spPr>
      </p:pic>
      <p:pic>
        <p:nvPicPr>
          <p:cNvPr id="339" name="Image 28" descr=""/>
          <p:cNvPicPr/>
          <p:nvPr/>
        </p:nvPicPr>
        <p:blipFill>
          <a:blip r:embed="rId5"/>
          <a:stretch/>
        </p:blipFill>
        <p:spPr>
          <a:xfrm>
            <a:off x="900000" y="4215960"/>
            <a:ext cx="479880" cy="1003680"/>
          </a:xfrm>
          <a:prstGeom prst="rect">
            <a:avLst/>
          </a:prstGeom>
          <a:ln w="0">
            <a:noFill/>
          </a:ln>
        </p:spPr>
      </p:pic>
      <p:pic>
        <p:nvPicPr>
          <p:cNvPr id="340" name="Image 29" descr=""/>
          <p:cNvPicPr/>
          <p:nvPr/>
        </p:nvPicPr>
        <p:blipFill>
          <a:blip r:embed="rId6"/>
          <a:stretch/>
        </p:blipFill>
        <p:spPr>
          <a:xfrm>
            <a:off x="828000" y="1113840"/>
            <a:ext cx="1331640" cy="1045800"/>
          </a:xfrm>
          <a:prstGeom prst="rect">
            <a:avLst/>
          </a:prstGeom>
          <a:ln w="0">
            <a:noFill/>
          </a:ln>
        </p:spPr>
      </p:pic>
      <p:pic>
        <p:nvPicPr>
          <p:cNvPr id="341" name="Image 30" descr=""/>
          <p:cNvPicPr/>
          <p:nvPr/>
        </p:nvPicPr>
        <p:blipFill>
          <a:blip r:embed="rId7"/>
          <a:stretch/>
        </p:blipFill>
        <p:spPr>
          <a:xfrm>
            <a:off x="6593400" y="1260000"/>
            <a:ext cx="786240" cy="7862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2" name="" descr=""/>
          <p:cNvPicPr/>
          <p:nvPr/>
        </p:nvPicPr>
        <p:blipFill>
          <a:blip r:embed="rId1"/>
          <a:stretch/>
        </p:blipFill>
        <p:spPr>
          <a:xfrm>
            <a:off x="5040" y="2160"/>
            <a:ext cx="9142560" cy="6856200"/>
          </a:xfrm>
          <a:prstGeom prst="rect">
            <a:avLst/>
          </a:prstGeom>
          <a:ln w="0">
            <a:noFill/>
          </a:ln>
        </p:spPr>
      </p:pic>
      <p:pic>
        <p:nvPicPr>
          <p:cNvPr id="343" name="" descr=""/>
          <p:cNvPicPr/>
          <p:nvPr/>
        </p:nvPicPr>
        <p:blipFill>
          <a:blip r:embed="rId2"/>
          <a:stretch/>
        </p:blipFill>
        <p:spPr>
          <a:xfrm>
            <a:off x="180000" y="180000"/>
            <a:ext cx="5218920" cy="718920"/>
          </a:xfrm>
          <a:prstGeom prst="rect">
            <a:avLst/>
          </a:prstGeom>
          <a:ln w="0">
            <a:noFill/>
          </a:ln>
        </p:spPr>
      </p:pic>
      <p:sp>
        <p:nvSpPr>
          <p:cNvPr id="344"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45" name="" descr=""/>
          <p:cNvPicPr/>
          <p:nvPr/>
        </p:nvPicPr>
        <p:blipFill>
          <a:blip r:embed="rId3"/>
          <a:stretch/>
        </p:blipFill>
        <p:spPr>
          <a:xfrm>
            <a:off x="8149680" y="131400"/>
            <a:ext cx="852480" cy="852840"/>
          </a:xfrm>
          <a:prstGeom prst="rect">
            <a:avLst/>
          </a:prstGeom>
          <a:ln w="0">
            <a:noFill/>
          </a:ln>
        </p:spPr>
      </p:pic>
      <p:sp>
        <p:nvSpPr>
          <p:cNvPr id="346" name=""/>
          <p:cNvSpPr/>
          <p:nvPr/>
        </p:nvSpPr>
        <p:spPr>
          <a:xfrm>
            <a:off x="3240000" y="1260000"/>
            <a:ext cx="2565360" cy="573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pc="-1" strike="noStrike">
                <a:solidFill>
                  <a:schemeClr val="accent6"/>
                </a:solidFill>
                <a:latin typeface="Alef"/>
              </a:rPr>
              <a:t>BOULANGERIE</a:t>
            </a:r>
            <a:endParaRPr b="0" lang="fr-FR" sz="2800" spc="-1" strike="noStrike">
              <a:solidFill>
                <a:srgbClr val="000000"/>
              </a:solidFill>
              <a:latin typeface="Arial"/>
            </a:endParaRPr>
          </a:p>
        </p:txBody>
      </p:sp>
      <p:pic>
        <p:nvPicPr>
          <p:cNvPr id="347" name="Image 11" descr="sol5.PNG"/>
          <p:cNvPicPr/>
          <p:nvPr/>
        </p:nvPicPr>
        <p:blipFill>
          <a:blip r:embed="rId4"/>
          <a:stretch/>
        </p:blipFill>
        <p:spPr>
          <a:xfrm>
            <a:off x="1103400" y="2340000"/>
            <a:ext cx="6996240" cy="377964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pic>
        <p:nvPicPr>
          <p:cNvPr id="349" name="" descr=""/>
          <p:cNvPicPr/>
          <p:nvPr/>
        </p:nvPicPr>
        <p:blipFill>
          <a:blip r:embed="rId1"/>
          <a:stretch/>
        </p:blipFill>
        <p:spPr>
          <a:xfrm>
            <a:off x="7920" y="0"/>
            <a:ext cx="9142560" cy="6856200"/>
          </a:xfrm>
          <a:prstGeom prst="rect">
            <a:avLst/>
          </a:prstGeom>
          <a:ln w="0">
            <a:noFill/>
          </a:ln>
        </p:spPr>
      </p:pic>
      <p:pic>
        <p:nvPicPr>
          <p:cNvPr id="350" name="" descr=""/>
          <p:cNvPicPr/>
          <p:nvPr/>
        </p:nvPicPr>
        <p:blipFill>
          <a:blip r:embed="rId2"/>
          <a:stretch/>
        </p:blipFill>
        <p:spPr>
          <a:xfrm>
            <a:off x="180000" y="180000"/>
            <a:ext cx="5218920" cy="718920"/>
          </a:xfrm>
          <a:prstGeom prst="rect">
            <a:avLst/>
          </a:prstGeom>
          <a:ln w="0">
            <a:noFill/>
          </a:ln>
        </p:spPr>
      </p:pic>
      <p:sp>
        <p:nvSpPr>
          <p:cNvPr id="351"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52" name="" descr=""/>
          <p:cNvPicPr/>
          <p:nvPr/>
        </p:nvPicPr>
        <p:blipFill>
          <a:blip r:embed="rId3"/>
          <a:stretch/>
        </p:blipFill>
        <p:spPr>
          <a:xfrm>
            <a:off x="8149680" y="131400"/>
            <a:ext cx="852480" cy="852840"/>
          </a:xfrm>
          <a:prstGeom prst="rect">
            <a:avLst/>
          </a:prstGeom>
          <a:ln w="0">
            <a:noFill/>
          </a:ln>
        </p:spPr>
      </p:pic>
      <p:sp>
        <p:nvSpPr>
          <p:cNvPr id="353" name=""/>
          <p:cNvSpPr/>
          <p:nvPr/>
        </p:nvSpPr>
        <p:spPr>
          <a:xfrm>
            <a:off x="2706840" y="1198800"/>
            <a:ext cx="3232800" cy="780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4000" spc="-1" strike="noStrike">
                <a:solidFill>
                  <a:schemeClr val="accent2">
                    <a:lumMod val="75000"/>
                  </a:schemeClr>
                </a:solidFill>
                <a:latin typeface="Alef"/>
              </a:rPr>
              <a:t>Ostréiculture</a:t>
            </a:r>
            <a:endParaRPr b="0" lang="fr-FR" sz="4000" spc="-1" strike="noStrike">
              <a:solidFill>
                <a:srgbClr val="000000"/>
              </a:solidFill>
              <a:latin typeface="Arial"/>
            </a:endParaRPr>
          </a:p>
        </p:txBody>
      </p:sp>
      <p:sp>
        <p:nvSpPr>
          <p:cNvPr id="354" name=""/>
          <p:cNvSpPr/>
          <p:nvPr/>
        </p:nvSpPr>
        <p:spPr>
          <a:xfrm>
            <a:off x="392400" y="3325320"/>
            <a:ext cx="4468680" cy="189432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61"/>
              </a:spcBef>
            </a:pPr>
            <a:r>
              <a:rPr b="0" lang="fr" sz="1800" spc="-1" strike="noStrike">
                <a:solidFill>
                  <a:srgbClr val="c3c3c3"/>
                </a:solidFill>
                <a:latin typeface="Comic Sans MS"/>
              </a:rPr>
              <a:t>- Problèmes de mortalité et de microorganismes pathogènes chez les coquillages dans les bassins tampons, par manque d’oxygénation</a:t>
            </a:r>
            <a:endParaRPr b="0" lang="fr-FR" sz="1800" spc="-1" strike="noStrike">
              <a:solidFill>
                <a:srgbClr val="000000"/>
              </a:solidFill>
              <a:latin typeface="Arial"/>
            </a:endParaRPr>
          </a:p>
          <a:p>
            <a:pPr>
              <a:lnSpc>
                <a:spcPct val="100000"/>
              </a:lnSpc>
              <a:spcBef>
                <a:spcPts val="561"/>
              </a:spcBef>
            </a:pPr>
            <a:r>
              <a:rPr b="0" lang="fr" sz="1800" spc="-1" strike="noStrike">
                <a:solidFill>
                  <a:srgbClr val="c3c3c3"/>
                </a:solidFill>
                <a:latin typeface="Comic Sans MS"/>
              </a:rPr>
              <a:t>- Qualité des eaux de rejets urbaines</a:t>
            </a:r>
            <a:endParaRPr b="0" lang="fr-FR" sz="1800" spc="-1" strike="noStrike">
              <a:solidFill>
                <a:srgbClr val="000000"/>
              </a:solidFill>
              <a:latin typeface="Arial"/>
            </a:endParaRPr>
          </a:p>
          <a:p>
            <a:pPr>
              <a:lnSpc>
                <a:spcPct val="100000"/>
              </a:lnSpc>
            </a:pPr>
            <a:endParaRPr b="0" lang="fr-FR" sz="1100" spc="-1" strike="noStrike">
              <a:solidFill>
                <a:srgbClr val="000000"/>
              </a:solidFill>
              <a:latin typeface="Arial"/>
            </a:endParaRPr>
          </a:p>
        </p:txBody>
      </p:sp>
      <p:pic>
        <p:nvPicPr>
          <p:cNvPr id="355" name="Image 31" descr=""/>
          <p:cNvPicPr/>
          <p:nvPr/>
        </p:nvPicPr>
        <p:blipFill>
          <a:blip r:embed="rId4"/>
          <a:stretch/>
        </p:blipFill>
        <p:spPr>
          <a:xfrm>
            <a:off x="674640" y="1900080"/>
            <a:ext cx="3464640" cy="1338840"/>
          </a:xfrm>
          <a:prstGeom prst="rect">
            <a:avLst/>
          </a:prstGeom>
          <a:ln w="0">
            <a:noFill/>
          </a:ln>
        </p:spPr>
      </p:pic>
      <p:sp>
        <p:nvSpPr>
          <p:cNvPr id="356" name=""/>
          <p:cNvSpPr/>
          <p:nvPr/>
        </p:nvSpPr>
        <p:spPr>
          <a:xfrm>
            <a:off x="5083920" y="1980000"/>
            <a:ext cx="3555720" cy="174888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19"/>
              </a:spcBef>
            </a:pPr>
            <a:r>
              <a:rPr b="0" lang="fr" sz="1800" spc="-1" strike="noStrike">
                <a:solidFill>
                  <a:srgbClr val="c3c3c3"/>
                </a:solidFill>
                <a:latin typeface="Comic Sans MS"/>
              </a:rPr>
              <a:t>- Effet de sélectivité microbienne</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L’amélioration de la tension de surface augmente le tau d’oxygène dissout.</a:t>
            </a:r>
            <a:endParaRPr b="0" lang="fr-FR" sz="1800" spc="-1" strike="noStrike">
              <a:solidFill>
                <a:srgbClr val="000000"/>
              </a:solidFill>
              <a:latin typeface="Arial"/>
            </a:endParaRPr>
          </a:p>
        </p:txBody>
      </p:sp>
      <p:pic>
        <p:nvPicPr>
          <p:cNvPr id="357" name="Image 32" descr="parkt.jpeg"/>
          <p:cNvPicPr/>
          <p:nvPr/>
        </p:nvPicPr>
        <p:blipFill>
          <a:blip r:embed="rId5"/>
          <a:stretch/>
        </p:blipFill>
        <p:spPr>
          <a:xfrm>
            <a:off x="4861440" y="3960000"/>
            <a:ext cx="3598200" cy="2393640"/>
          </a:xfrm>
          <a:prstGeom prst="rect">
            <a:avLst/>
          </a:prstGeom>
          <a:ln w="0">
            <a:noFill/>
          </a:ln>
        </p:spPr>
      </p:pic>
      <p:pic>
        <p:nvPicPr>
          <p:cNvPr id="358" name="" descr=""/>
          <p:cNvPicPr/>
          <p:nvPr/>
        </p:nvPicPr>
        <p:blipFill>
          <a:blip r:embed="rId6"/>
          <a:stretch/>
        </p:blipFill>
        <p:spPr>
          <a:xfrm>
            <a:off x="1585080" y="5220000"/>
            <a:ext cx="2194560" cy="14396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pic>
        <p:nvPicPr>
          <p:cNvPr id="360" name="" descr=""/>
          <p:cNvPicPr/>
          <p:nvPr/>
        </p:nvPicPr>
        <p:blipFill>
          <a:blip r:embed="rId1"/>
          <a:stretch/>
        </p:blipFill>
        <p:spPr>
          <a:xfrm>
            <a:off x="5040" y="2160"/>
            <a:ext cx="9142560" cy="6856200"/>
          </a:xfrm>
          <a:prstGeom prst="rect">
            <a:avLst/>
          </a:prstGeom>
          <a:ln w="0">
            <a:noFill/>
          </a:ln>
        </p:spPr>
      </p:pic>
      <p:pic>
        <p:nvPicPr>
          <p:cNvPr id="361" name="" descr=""/>
          <p:cNvPicPr/>
          <p:nvPr/>
        </p:nvPicPr>
        <p:blipFill>
          <a:blip r:embed="rId2"/>
          <a:stretch/>
        </p:blipFill>
        <p:spPr>
          <a:xfrm>
            <a:off x="180000" y="180000"/>
            <a:ext cx="5218920" cy="718920"/>
          </a:xfrm>
          <a:prstGeom prst="rect">
            <a:avLst/>
          </a:prstGeom>
          <a:ln w="0">
            <a:noFill/>
          </a:ln>
        </p:spPr>
      </p:pic>
      <p:sp>
        <p:nvSpPr>
          <p:cNvPr id="362"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63" name="" descr=""/>
          <p:cNvPicPr/>
          <p:nvPr/>
        </p:nvPicPr>
        <p:blipFill>
          <a:blip r:embed="rId3"/>
          <a:stretch/>
        </p:blipFill>
        <p:spPr>
          <a:xfrm>
            <a:off x="8149680" y="131400"/>
            <a:ext cx="852480" cy="852840"/>
          </a:xfrm>
          <a:prstGeom prst="rect">
            <a:avLst/>
          </a:prstGeom>
          <a:ln w="0">
            <a:noFill/>
          </a:ln>
        </p:spPr>
      </p:pic>
      <p:pic>
        <p:nvPicPr>
          <p:cNvPr id="364" name="Image 33" descr=""/>
          <p:cNvPicPr/>
          <p:nvPr/>
        </p:nvPicPr>
        <p:blipFill>
          <a:blip r:embed="rId4"/>
          <a:stretch/>
        </p:blipFill>
        <p:spPr>
          <a:xfrm>
            <a:off x="543600" y="1869120"/>
            <a:ext cx="3955680" cy="1009800"/>
          </a:xfrm>
          <a:prstGeom prst="rect">
            <a:avLst/>
          </a:prstGeom>
          <a:ln w="0">
            <a:noFill/>
          </a:ln>
        </p:spPr>
      </p:pic>
      <p:pic>
        <p:nvPicPr>
          <p:cNvPr id="365" name="Image 34" descr="Application_eqtind_bassin_épuration.jpg"/>
          <p:cNvPicPr/>
          <p:nvPr/>
        </p:nvPicPr>
        <p:blipFill>
          <a:blip r:embed="rId5"/>
          <a:stretch/>
        </p:blipFill>
        <p:spPr>
          <a:xfrm>
            <a:off x="4743720" y="4046400"/>
            <a:ext cx="3670200" cy="2477160"/>
          </a:xfrm>
          <a:prstGeom prst="rect">
            <a:avLst/>
          </a:prstGeom>
          <a:ln w="0">
            <a:noFill/>
          </a:ln>
        </p:spPr>
      </p:pic>
      <p:sp>
        <p:nvSpPr>
          <p:cNvPr id="366" name=""/>
          <p:cNvSpPr/>
          <p:nvPr/>
        </p:nvSpPr>
        <p:spPr>
          <a:xfrm>
            <a:off x="4832280" y="1605240"/>
            <a:ext cx="3807360" cy="199440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61"/>
              </a:spcBef>
            </a:pPr>
            <a:r>
              <a:rPr b="0" lang="fr" sz="1800" spc="-1" strike="noStrike">
                <a:solidFill>
                  <a:srgbClr val="c3c3c3"/>
                </a:solidFill>
                <a:latin typeface="Comic Sans MS"/>
                <a:ea typeface="Comic Sans MS"/>
              </a:rPr>
              <a:t>- Atténuer les effets délétères      des sorties de stations sur le        milieu récepteur, afin de               favoriser l’autoépuration</a:t>
            </a:r>
            <a:endParaRPr b="0" lang="fr-FR" sz="1800" spc="-1" strike="noStrike">
              <a:solidFill>
                <a:srgbClr val="000000"/>
              </a:solidFill>
              <a:latin typeface="Arial"/>
            </a:endParaRPr>
          </a:p>
        </p:txBody>
      </p:sp>
      <p:sp>
        <p:nvSpPr>
          <p:cNvPr id="367" name=""/>
          <p:cNvSpPr/>
          <p:nvPr/>
        </p:nvSpPr>
        <p:spPr>
          <a:xfrm>
            <a:off x="900000" y="1080000"/>
            <a:ext cx="3452400" cy="643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3200" spc="-1" strike="noStrike">
                <a:solidFill>
                  <a:srgbClr val="cccc00"/>
                </a:solidFill>
                <a:latin typeface="Alef"/>
              </a:rPr>
              <a:t>Epuration urbaine</a:t>
            </a:r>
            <a:endParaRPr b="0" lang="fr-FR" sz="3200" spc="-1" strike="noStrike">
              <a:solidFill>
                <a:srgbClr val="000000"/>
              </a:solidFill>
              <a:latin typeface="Arial"/>
            </a:endParaRPr>
          </a:p>
        </p:txBody>
      </p:sp>
      <p:sp>
        <p:nvSpPr>
          <p:cNvPr id="368" name=""/>
          <p:cNvSpPr/>
          <p:nvPr/>
        </p:nvSpPr>
        <p:spPr>
          <a:xfrm>
            <a:off x="272880" y="3238560"/>
            <a:ext cx="4406760" cy="337968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61"/>
              </a:spcBef>
            </a:pPr>
            <a:r>
              <a:rPr b="0" lang="fr" sz="1800" spc="-1" strike="noStrike">
                <a:solidFill>
                  <a:srgbClr val="c3c3c3"/>
                </a:solidFill>
                <a:latin typeface="Comic Sans MS"/>
              </a:rPr>
              <a:t>- Augmenter les rendements                    épuratoire, grâce à la micronisation       de boues</a:t>
            </a:r>
            <a:endParaRPr b="0" lang="fr-FR" sz="1800" spc="-1" strike="noStrike">
              <a:solidFill>
                <a:srgbClr val="000000"/>
              </a:solidFill>
              <a:latin typeface="Arial"/>
            </a:endParaRPr>
          </a:p>
          <a:p>
            <a:pPr>
              <a:lnSpc>
                <a:spcPct val="100000"/>
              </a:lnSpc>
              <a:spcBef>
                <a:spcPts val="561"/>
              </a:spcBef>
            </a:pPr>
            <a:r>
              <a:rPr b="0" lang="fr" sz="1800" spc="-1" strike="noStrike">
                <a:solidFill>
                  <a:srgbClr val="c3c3c3"/>
                </a:solidFill>
                <a:latin typeface="Comic Sans MS"/>
              </a:rPr>
              <a:t>-Abattement de microorganismes            pathogènes</a:t>
            </a:r>
            <a:endParaRPr b="0" lang="fr-FR" sz="1800" spc="-1" strike="noStrike">
              <a:solidFill>
                <a:srgbClr val="000000"/>
              </a:solidFill>
              <a:latin typeface="Arial"/>
            </a:endParaRPr>
          </a:p>
          <a:p>
            <a:pPr>
              <a:lnSpc>
                <a:spcPct val="100000"/>
              </a:lnSpc>
              <a:spcBef>
                <a:spcPts val="561"/>
              </a:spcBef>
            </a:pPr>
            <a:r>
              <a:rPr b="0" lang="fr" sz="1800" spc="-1" strike="noStrike">
                <a:solidFill>
                  <a:srgbClr val="c3c3c3"/>
                </a:solidFill>
                <a:latin typeface="Comic Sans MS"/>
              </a:rPr>
              <a:t>- Favorise la diversité microbienne</a:t>
            </a:r>
            <a:endParaRPr b="0" lang="fr-FR" sz="1800" spc="-1" strike="noStrike">
              <a:solidFill>
                <a:srgbClr val="000000"/>
              </a:solidFill>
              <a:latin typeface="Arial"/>
            </a:endParaRPr>
          </a:p>
          <a:p>
            <a:pPr>
              <a:lnSpc>
                <a:spcPct val="100000"/>
              </a:lnSpc>
              <a:spcBef>
                <a:spcPts val="561"/>
              </a:spcBef>
            </a:pPr>
            <a:r>
              <a:rPr b="0" lang="fr" sz="1800" spc="-1" strike="noStrike">
                <a:solidFill>
                  <a:srgbClr val="c3c3c3"/>
                </a:solidFill>
                <a:latin typeface="Comic Sans MS"/>
              </a:rPr>
              <a:t>- Limite les dysfonctionnements              courants</a:t>
            </a:r>
            <a:endParaRPr b="0" lang="fr-FR" sz="1800" spc="-1" strike="noStrike">
              <a:solidFill>
                <a:srgbClr val="000000"/>
              </a:solidFill>
              <a:latin typeface="Arial"/>
            </a:endParaRPr>
          </a:p>
          <a:p>
            <a:pPr>
              <a:lnSpc>
                <a:spcPct val="100000"/>
              </a:lnSpc>
              <a:spcBef>
                <a:spcPts val="561"/>
              </a:spcBef>
            </a:pP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pic>
        <p:nvPicPr>
          <p:cNvPr id="370" name="" descr=""/>
          <p:cNvPicPr/>
          <p:nvPr/>
        </p:nvPicPr>
        <p:blipFill>
          <a:blip r:embed="rId1"/>
          <a:stretch/>
        </p:blipFill>
        <p:spPr>
          <a:xfrm>
            <a:off x="5040" y="2160"/>
            <a:ext cx="9142560" cy="6856200"/>
          </a:xfrm>
          <a:prstGeom prst="rect">
            <a:avLst/>
          </a:prstGeom>
          <a:ln w="0">
            <a:noFill/>
          </a:ln>
        </p:spPr>
      </p:pic>
      <p:pic>
        <p:nvPicPr>
          <p:cNvPr id="371" name="" descr=""/>
          <p:cNvPicPr/>
          <p:nvPr/>
        </p:nvPicPr>
        <p:blipFill>
          <a:blip r:embed="rId2"/>
          <a:stretch/>
        </p:blipFill>
        <p:spPr>
          <a:xfrm>
            <a:off x="180000" y="180000"/>
            <a:ext cx="5218920" cy="718920"/>
          </a:xfrm>
          <a:prstGeom prst="rect">
            <a:avLst/>
          </a:prstGeom>
          <a:ln w="0">
            <a:noFill/>
          </a:ln>
        </p:spPr>
      </p:pic>
      <p:sp>
        <p:nvSpPr>
          <p:cNvPr id="372"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73" name="" descr=""/>
          <p:cNvPicPr/>
          <p:nvPr/>
        </p:nvPicPr>
        <p:blipFill>
          <a:blip r:embed="rId3"/>
          <a:stretch/>
        </p:blipFill>
        <p:spPr>
          <a:xfrm>
            <a:off x="8149680" y="131400"/>
            <a:ext cx="852480" cy="852840"/>
          </a:xfrm>
          <a:prstGeom prst="rect">
            <a:avLst/>
          </a:prstGeom>
          <a:ln w="0">
            <a:noFill/>
          </a:ln>
        </p:spPr>
      </p:pic>
      <p:sp>
        <p:nvSpPr>
          <p:cNvPr id="374" name=""/>
          <p:cNvSpPr/>
          <p:nvPr/>
        </p:nvSpPr>
        <p:spPr>
          <a:xfrm>
            <a:off x="2700000" y="1418040"/>
            <a:ext cx="3222360" cy="678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3400" spc="-1" strike="noStrike">
                <a:solidFill>
                  <a:srgbClr val="cccc00"/>
                </a:solidFill>
                <a:latin typeface="Alef"/>
              </a:rPr>
              <a:t>Phytoépuration</a:t>
            </a:r>
            <a:endParaRPr b="0" lang="fr-FR" sz="3400" spc="-1" strike="noStrike">
              <a:solidFill>
                <a:srgbClr val="000000"/>
              </a:solidFill>
              <a:latin typeface="Arial"/>
            </a:endParaRPr>
          </a:p>
        </p:txBody>
      </p:sp>
      <p:sp>
        <p:nvSpPr>
          <p:cNvPr id="375" name=""/>
          <p:cNvSpPr/>
          <p:nvPr/>
        </p:nvSpPr>
        <p:spPr>
          <a:xfrm>
            <a:off x="613440" y="2700000"/>
            <a:ext cx="3346200" cy="157032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19"/>
              </a:spcBef>
            </a:pPr>
            <a:r>
              <a:rPr b="0" lang="fr" sz="1800" spc="-1" strike="noStrike">
                <a:solidFill>
                  <a:srgbClr val="c3c3c3"/>
                </a:solidFill>
                <a:latin typeface="Comic Sans MS"/>
              </a:rPr>
              <a:t>- Favorise la diversité               microbienne</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-Aide à rééquilibrer les            végétations envahissantes</a:t>
            </a:r>
            <a:endParaRPr b="0" lang="fr-FR" sz="1800" spc="-1" strike="noStrike">
              <a:solidFill>
                <a:srgbClr val="000000"/>
              </a:solidFill>
              <a:latin typeface="Arial"/>
            </a:endParaRPr>
          </a:p>
          <a:p>
            <a:pPr>
              <a:lnSpc>
                <a:spcPct val="100000"/>
              </a:lnSpc>
            </a:pPr>
            <a:endParaRPr b="0" lang="fr-FR" sz="1100" spc="-1" strike="noStrike">
              <a:solidFill>
                <a:srgbClr val="000000"/>
              </a:solidFill>
              <a:latin typeface="Arial"/>
            </a:endParaRPr>
          </a:p>
        </p:txBody>
      </p:sp>
      <p:sp>
        <p:nvSpPr>
          <p:cNvPr id="376" name=""/>
          <p:cNvSpPr/>
          <p:nvPr/>
        </p:nvSpPr>
        <p:spPr>
          <a:xfrm>
            <a:off x="4982040" y="2700000"/>
            <a:ext cx="3297600" cy="192888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19"/>
              </a:spcBef>
            </a:pPr>
            <a:r>
              <a:rPr b="0" lang="fr" sz="1800" spc="-1" strike="noStrike">
                <a:solidFill>
                  <a:srgbClr val="c3c3c3"/>
                </a:solidFill>
                <a:latin typeface="Comic Sans MS"/>
              </a:rPr>
              <a:t>- Diminue la surface                 épuratoire par 2</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-Stimule l’équilibre chimique    et biologique de l’eau</a:t>
            </a:r>
            <a:endParaRPr b="0" lang="fr-FR" sz="1800" spc="-1" strike="noStrike">
              <a:solidFill>
                <a:srgbClr val="000000"/>
              </a:solidFill>
              <a:latin typeface="Arial"/>
            </a:endParaRPr>
          </a:p>
        </p:txBody>
      </p:sp>
      <p:pic>
        <p:nvPicPr>
          <p:cNvPr id="377" name="Image 35" descr="im1.png"/>
          <p:cNvPicPr/>
          <p:nvPr/>
        </p:nvPicPr>
        <p:blipFill>
          <a:blip r:embed="rId4"/>
          <a:stretch/>
        </p:blipFill>
        <p:spPr>
          <a:xfrm>
            <a:off x="179640" y="4509000"/>
            <a:ext cx="4390200" cy="1909080"/>
          </a:xfrm>
          <a:prstGeom prst="rect">
            <a:avLst/>
          </a:prstGeom>
          <a:ln w="0">
            <a:noFill/>
          </a:ln>
        </p:spPr>
      </p:pic>
      <p:pic>
        <p:nvPicPr>
          <p:cNvPr id="378" name="Image 36" descr="image (2).png"/>
          <p:cNvPicPr/>
          <p:nvPr/>
        </p:nvPicPr>
        <p:blipFill>
          <a:blip r:embed="rId5"/>
          <a:stretch/>
        </p:blipFill>
        <p:spPr>
          <a:xfrm>
            <a:off x="4716360" y="4509000"/>
            <a:ext cx="4281840" cy="189180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9" name="" descr=""/>
          <p:cNvPicPr/>
          <p:nvPr/>
        </p:nvPicPr>
        <p:blipFill>
          <a:blip r:embed="rId1"/>
          <a:stretch/>
        </p:blipFill>
        <p:spPr>
          <a:xfrm>
            <a:off x="5040" y="2160"/>
            <a:ext cx="9142560" cy="6856200"/>
          </a:xfrm>
          <a:prstGeom prst="rect">
            <a:avLst/>
          </a:prstGeom>
          <a:ln w="0">
            <a:noFill/>
          </a:ln>
        </p:spPr>
      </p:pic>
      <p:pic>
        <p:nvPicPr>
          <p:cNvPr id="380" name="" descr=""/>
          <p:cNvPicPr/>
          <p:nvPr/>
        </p:nvPicPr>
        <p:blipFill>
          <a:blip r:embed="rId2"/>
          <a:stretch/>
        </p:blipFill>
        <p:spPr>
          <a:xfrm>
            <a:off x="180000" y="180000"/>
            <a:ext cx="5218920" cy="718920"/>
          </a:xfrm>
          <a:prstGeom prst="rect">
            <a:avLst/>
          </a:prstGeom>
          <a:ln w="0">
            <a:noFill/>
          </a:ln>
        </p:spPr>
      </p:pic>
      <p:sp>
        <p:nvSpPr>
          <p:cNvPr id="381"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82" name="" descr=""/>
          <p:cNvPicPr/>
          <p:nvPr/>
        </p:nvPicPr>
        <p:blipFill>
          <a:blip r:embed="rId3"/>
          <a:stretch/>
        </p:blipFill>
        <p:spPr>
          <a:xfrm>
            <a:off x="8149680" y="131400"/>
            <a:ext cx="852480" cy="852840"/>
          </a:xfrm>
          <a:prstGeom prst="rect">
            <a:avLst/>
          </a:prstGeom>
          <a:ln w="0">
            <a:noFill/>
          </a:ln>
        </p:spPr>
      </p:pic>
      <p:sp>
        <p:nvSpPr>
          <p:cNvPr id="383" name=""/>
          <p:cNvSpPr/>
          <p:nvPr/>
        </p:nvSpPr>
        <p:spPr>
          <a:xfrm>
            <a:off x="331560" y="1929240"/>
            <a:ext cx="8668080" cy="3262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 sz="1600" spc="-1" strike="noStrike">
                <a:solidFill>
                  <a:srgbClr val="c3c3c3"/>
                </a:solidFill>
                <a:latin typeface="Comic Sans MS"/>
                <a:ea typeface="Comic Sans MS"/>
              </a:rPr>
              <a:t>Le test Microtox a été fait à partir de la bactérie pathogène </a:t>
            </a:r>
            <a:r>
              <a:rPr b="0" i="1" lang="fr" sz="1600" spc="-1" strike="noStrike">
                <a:solidFill>
                  <a:srgbClr val="c3c3c3"/>
                </a:solidFill>
                <a:latin typeface="Comic Sans MS"/>
                <a:ea typeface="Comic Sans MS"/>
              </a:rPr>
              <a:t>Eschérichia colis (https://www.youtube.com/watch?v=JZXkNfiGdX0)</a:t>
            </a:r>
            <a:r>
              <a:rPr b="0" lang="fr" sz="1600" spc="-1" strike="noStrike">
                <a:solidFill>
                  <a:srgbClr val="c3c3c3"/>
                </a:solidFill>
                <a:latin typeface="Comic Sans MS"/>
                <a:ea typeface="Comic Sans MS"/>
              </a:rPr>
              <a:t>, qui est cultivée dans deux géloses nutritive, l’une d’eau normale et l’autre à base d’eau dynamisée. Après 48 h, il a été constaté une baisse de 59 % de la croissance bactérienne, avec la gélose revitalisée. En revanche avec une bactérie utile telle que </a:t>
            </a:r>
            <a:r>
              <a:rPr b="0" i="1" lang="fr" sz="1600" spc="-1" strike="noStrike">
                <a:solidFill>
                  <a:srgbClr val="c3c3c3"/>
                </a:solidFill>
                <a:latin typeface="Comic Sans MS"/>
                <a:ea typeface="Comic Sans MS"/>
              </a:rPr>
              <a:t>Lactobacilus plantarum (https://fr.wikipedia.org/wiki/Lactobacillus_plantarum)</a:t>
            </a:r>
            <a:r>
              <a:rPr b="0" lang="fr" sz="1600" spc="-1" strike="noStrike">
                <a:solidFill>
                  <a:srgbClr val="c3c3c3"/>
                </a:solidFill>
                <a:latin typeface="Comic Sans MS"/>
                <a:ea typeface="Comic Sans MS"/>
              </a:rPr>
              <a:t>, une augmentation de la croissance de 10 %. Ce test par Yann Oliveau et Bernard Berthet en 2017.</a:t>
            </a:r>
            <a:endParaRPr b="0" lang="fr-FR" sz="1600" spc="-1" strike="noStrike">
              <a:solidFill>
                <a:srgbClr val="000000"/>
              </a:solidFill>
              <a:latin typeface="Arial"/>
            </a:endParaRPr>
          </a:p>
          <a:p>
            <a:pPr>
              <a:lnSpc>
                <a:spcPct val="100000"/>
              </a:lnSpc>
              <a:spcBef>
                <a:spcPts val="439"/>
              </a:spcBef>
            </a:pPr>
            <a:r>
              <a:rPr b="0" lang="fr" sz="1600" spc="-1" strike="noStrike">
                <a:solidFill>
                  <a:srgbClr val="c3c3c3"/>
                </a:solidFill>
                <a:latin typeface="Comic Sans MS"/>
                <a:ea typeface="Comic Sans MS"/>
              </a:rPr>
              <a:t>Si l’eau H2O est une formule chimique d’une simplicité biblique, son comportement et son fonctionnement selon Yves MARECHAL, chercheur au CEA, relève plus de « l’ésotérisme » que de la science. L’eau est « schizophrène », elle est extrêmement labile, ses molécules se lient et se délient des milliards de fois par seconde.</a:t>
            </a:r>
            <a:endParaRPr b="0" lang="fr-FR" sz="1600" spc="-1" strike="noStrike">
              <a:solidFill>
                <a:srgbClr val="000000"/>
              </a:solidFill>
              <a:latin typeface="Arial"/>
            </a:endParaRPr>
          </a:p>
        </p:txBody>
      </p:sp>
      <p:pic>
        <p:nvPicPr>
          <p:cNvPr id="384" name="" descr=""/>
          <p:cNvPicPr/>
          <p:nvPr/>
        </p:nvPicPr>
        <p:blipFill>
          <a:blip r:embed="rId4"/>
          <a:stretch/>
        </p:blipFill>
        <p:spPr>
          <a:xfrm>
            <a:off x="5663160" y="5400000"/>
            <a:ext cx="1896480" cy="1259640"/>
          </a:xfrm>
          <a:prstGeom prst="rect">
            <a:avLst/>
          </a:prstGeom>
          <a:ln w="0">
            <a:noFill/>
          </a:ln>
        </p:spPr>
      </p:pic>
      <p:pic>
        <p:nvPicPr>
          <p:cNvPr id="385" name="" descr=""/>
          <p:cNvPicPr/>
          <p:nvPr/>
        </p:nvPicPr>
        <p:blipFill>
          <a:blip r:embed="rId5"/>
          <a:stretch/>
        </p:blipFill>
        <p:spPr>
          <a:xfrm>
            <a:off x="1080000" y="5400000"/>
            <a:ext cx="1889280" cy="12596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graphicFrame>
        <p:nvGraphicFramePr>
          <p:cNvPr id="387" name=""/>
          <p:cNvGraphicFramePr/>
          <p:nvPr/>
        </p:nvGraphicFramePr>
        <p:xfrm>
          <a:off x="457200" y="1604520"/>
          <a:ext cx="1959120" cy="397656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388" name=""/>
          <p:cNvGraphicFramePr/>
          <p:nvPr/>
        </p:nvGraphicFramePr>
        <p:xfrm>
          <a:off x="2514960" y="1604520"/>
          <a:ext cx="1959120" cy="3976560"/>
        </p:xfrm>
        <a:graphic>
          <a:graphicData uri="http://schemas.openxmlformats.org/drawingml/2006/chart">
            <c:chart xmlns:c="http://schemas.openxmlformats.org/drawingml/2006/chart" xmlns:r="http://schemas.openxmlformats.org/officeDocument/2006/relationships" r:id="rId2"/>
          </a:graphicData>
        </a:graphic>
      </p:graphicFrame>
      <p:pic>
        <p:nvPicPr>
          <p:cNvPr id="389" name="" descr=""/>
          <p:cNvPicPr/>
          <p:nvPr/>
        </p:nvPicPr>
        <p:blipFill>
          <a:blip r:embed="rId3"/>
          <a:stretch/>
        </p:blipFill>
        <p:spPr>
          <a:xfrm>
            <a:off x="-6840" y="-8280"/>
            <a:ext cx="9142560" cy="6856200"/>
          </a:xfrm>
          <a:prstGeom prst="rect">
            <a:avLst/>
          </a:prstGeom>
          <a:ln w="0">
            <a:noFill/>
          </a:ln>
        </p:spPr>
      </p:pic>
      <p:pic>
        <p:nvPicPr>
          <p:cNvPr id="390" name="" descr=""/>
          <p:cNvPicPr/>
          <p:nvPr/>
        </p:nvPicPr>
        <p:blipFill>
          <a:blip r:embed="rId4"/>
          <a:stretch/>
        </p:blipFill>
        <p:spPr>
          <a:xfrm>
            <a:off x="180000" y="180000"/>
            <a:ext cx="5218920" cy="718920"/>
          </a:xfrm>
          <a:prstGeom prst="rect">
            <a:avLst/>
          </a:prstGeom>
          <a:ln w="0">
            <a:noFill/>
          </a:ln>
        </p:spPr>
      </p:pic>
      <p:sp>
        <p:nvSpPr>
          <p:cNvPr id="391"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92" name="" descr=""/>
          <p:cNvPicPr/>
          <p:nvPr/>
        </p:nvPicPr>
        <p:blipFill>
          <a:blip r:embed="rId5"/>
          <a:stretch/>
        </p:blipFill>
        <p:spPr>
          <a:xfrm>
            <a:off x="8149680" y="131400"/>
            <a:ext cx="852480" cy="852840"/>
          </a:xfrm>
          <a:prstGeom prst="rect">
            <a:avLst/>
          </a:prstGeom>
          <a:ln w="0">
            <a:noFill/>
          </a:ln>
        </p:spPr>
      </p:pic>
      <p:sp>
        <p:nvSpPr>
          <p:cNvPr id="393" name=""/>
          <p:cNvSpPr/>
          <p:nvPr/>
        </p:nvSpPr>
        <p:spPr>
          <a:xfrm>
            <a:off x="3317400" y="1029240"/>
            <a:ext cx="2262240" cy="590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pc="-1" strike="noStrike">
                <a:solidFill>
                  <a:srgbClr val="ff0000"/>
                </a:solidFill>
                <a:latin typeface="Cooper Black"/>
              </a:rPr>
              <a:t>ANALYSES</a:t>
            </a:r>
            <a:endParaRPr b="0" lang="fr-FR" sz="2800" spc="-1" strike="noStrike">
              <a:solidFill>
                <a:srgbClr val="000000"/>
              </a:solidFill>
              <a:latin typeface="Arial"/>
            </a:endParaRPr>
          </a:p>
        </p:txBody>
      </p:sp>
      <p:pic>
        <p:nvPicPr>
          <p:cNvPr id="394" name="Espace réservé du contenu 6" descr="ann1.PNG"/>
          <p:cNvPicPr/>
          <p:nvPr/>
        </p:nvPicPr>
        <p:blipFill>
          <a:blip r:embed="rId6"/>
          <a:stretch/>
        </p:blipFill>
        <p:spPr>
          <a:xfrm>
            <a:off x="1055160" y="1648080"/>
            <a:ext cx="6864480" cy="1205280"/>
          </a:xfrm>
          <a:prstGeom prst="rect">
            <a:avLst/>
          </a:prstGeom>
          <a:ln w="0">
            <a:noFill/>
          </a:ln>
        </p:spPr>
      </p:pic>
      <p:pic>
        <p:nvPicPr>
          <p:cNvPr id="395" name="Image 18" descr="ann2.PNG"/>
          <p:cNvPicPr/>
          <p:nvPr/>
        </p:nvPicPr>
        <p:blipFill>
          <a:blip r:embed="rId7"/>
          <a:stretch/>
        </p:blipFill>
        <p:spPr>
          <a:xfrm>
            <a:off x="1055160" y="2853720"/>
            <a:ext cx="6864480" cy="1205280"/>
          </a:xfrm>
          <a:prstGeom prst="rect">
            <a:avLst/>
          </a:prstGeom>
          <a:ln w="0">
            <a:noFill/>
          </a:ln>
        </p:spPr>
      </p:pic>
      <p:pic>
        <p:nvPicPr>
          <p:cNvPr id="396" name="Image 19" descr="ann3.PNG"/>
          <p:cNvPicPr/>
          <p:nvPr/>
        </p:nvPicPr>
        <p:blipFill>
          <a:blip r:embed="rId8"/>
          <a:stretch/>
        </p:blipFill>
        <p:spPr>
          <a:xfrm>
            <a:off x="1055160" y="4059360"/>
            <a:ext cx="6864480" cy="1380240"/>
          </a:xfrm>
          <a:prstGeom prst="rect">
            <a:avLst/>
          </a:prstGeom>
          <a:ln w="0">
            <a:noFill/>
          </a:ln>
        </p:spPr>
      </p:pic>
      <p:pic>
        <p:nvPicPr>
          <p:cNvPr id="397" name="Image 37" descr="ann4.PNG"/>
          <p:cNvPicPr/>
          <p:nvPr/>
        </p:nvPicPr>
        <p:blipFill>
          <a:blip r:embed="rId9"/>
          <a:stretch/>
        </p:blipFill>
        <p:spPr>
          <a:xfrm>
            <a:off x="1055160" y="5439960"/>
            <a:ext cx="6864480" cy="14176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sp>
        <p:nvSpPr>
          <p:cNvPr id="399" name="PlaceHolder 2"/>
          <p:cNvSpPr>
            <a:spLocks noGrp="1"/>
          </p:cNvSpPr>
          <p:nvPr>
            <p:ph/>
          </p:nvPr>
        </p:nvSpPr>
        <p:spPr>
          <a:xfrm>
            <a:off x="457200" y="1604520"/>
            <a:ext cx="1959120" cy="3976560"/>
          </a:xfrm>
          <a:prstGeom prst="rect">
            <a:avLst/>
          </a:prstGeom>
          <a:noFill/>
          <a:ln w="0">
            <a:noFill/>
          </a:ln>
        </p:spPr>
        <p:txBody>
          <a:bodyPr lIns="0" rIns="0" tIns="0" bIns="0" anchor="t">
            <a:normAutofit/>
          </a:bodyPr>
          <a:p>
            <a:pPr indent="0">
              <a:spcBef>
                <a:spcPts val="1417"/>
              </a:spcBef>
              <a:buNone/>
            </a:pPr>
            <a:endParaRPr b="0" lang="fr-FR" sz="1800" spc="-1" strike="noStrike">
              <a:solidFill>
                <a:srgbClr val="000000"/>
              </a:solidFill>
              <a:latin typeface="Arial"/>
            </a:endParaRPr>
          </a:p>
        </p:txBody>
      </p:sp>
      <p:sp>
        <p:nvSpPr>
          <p:cNvPr id="400" name="PlaceHolder 3"/>
          <p:cNvSpPr>
            <a:spLocks noGrp="1"/>
          </p:cNvSpPr>
          <p:nvPr>
            <p:ph/>
          </p:nvPr>
        </p:nvSpPr>
        <p:spPr>
          <a:xfrm>
            <a:off x="2514960" y="1604520"/>
            <a:ext cx="1959120" cy="3976560"/>
          </a:xfrm>
          <a:prstGeom prst="rect">
            <a:avLst/>
          </a:prstGeom>
          <a:noFill/>
          <a:ln w="0">
            <a:noFill/>
          </a:ln>
        </p:spPr>
        <p:txBody>
          <a:bodyPr lIns="0" rIns="0" tIns="0" bIns="0" anchor="t">
            <a:normAutofit/>
          </a:bodyPr>
          <a:p>
            <a:pPr indent="0">
              <a:spcBef>
                <a:spcPts val="1417"/>
              </a:spcBef>
              <a:buNone/>
            </a:pPr>
            <a:endParaRPr b="0" lang="fr-FR" sz="1800" spc="-1" strike="noStrike">
              <a:solidFill>
                <a:srgbClr val="000000"/>
              </a:solidFill>
              <a:latin typeface="Arial"/>
            </a:endParaRPr>
          </a:p>
        </p:txBody>
      </p:sp>
      <p:pic>
        <p:nvPicPr>
          <p:cNvPr id="401" name="" descr=""/>
          <p:cNvPicPr/>
          <p:nvPr/>
        </p:nvPicPr>
        <p:blipFill>
          <a:blip r:embed="rId1"/>
          <a:stretch/>
        </p:blipFill>
        <p:spPr>
          <a:xfrm>
            <a:off x="5040" y="2160"/>
            <a:ext cx="9142560" cy="6856200"/>
          </a:xfrm>
          <a:prstGeom prst="rect">
            <a:avLst/>
          </a:prstGeom>
          <a:ln w="0">
            <a:noFill/>
          </a:ln>
        </p:spPr>
      </p:pic>
      <p:pic>
        <p:nvPicPr>
          <p:cNvPr id="402" name="" descr=""/>
          <p:cNvPicPr/>
          <p:nvPr/>
        </p:nvPicPr>
        <p:blipFill>
          <a:blip r:embed="rId2"/>
          <a:stretch/>
        </p:blipFill>
        <p:spPr>
          <a:xfrm>
            <a:off x="180000" y="180000"/>
            <a:ext cx="5218920" cy="718920"/>
          </a:xfrm>
          <a:prstGeom prst="rect">
            <a:avLst/>
          </a:prstGeom>
          <a:ln w="0">
            <a:noFill/>
          </a:ln>
        </p:spPr>
      </p:pic>
      <p:sp>
        <p:nvSpPr>
          <p:cNvPr id="403"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04" name="" descr=""/>
          <p:cNvPicPr/>
          <p:nvPr/>
        </p:nvPicPr>
        <p:blipFill>
          <a:blip r:embed="rId3"/>
          <a:stretch/>
        </p:blipFill>
        <p:spPr>
          <a:xfrm>
            <a:off x="8149680" y="131400"/>
            <a:ext cx="852480" cy="852840"/>
          </a:xfrm>
          <a:prstGeom prst="rect">
            <a:avLst/>
          </a:prstGeom>
          <a:ln w="0">
            <a:noFill/>
          </a:ln>
        </p:spPr>
      </p:pic>
      <p:sp>
        <p:nvSpPr>
          <p:cNvPr id="405" name=""/>
          <p:cNvSpPr/>
          <p:nvPr/>
        </p:nvSpPr>
        <p:spPr>
          <a:xfrm>
            <a:off x="2716200" y="1080000"/>
            <a:ext cx="3583440" cy="590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pc="-1" strike="noStrike">
                <a:solidFill>
                  <a:srgbClr val="ff0000"/>
                </a:solidFill>
                <a:latin typeface="Cooper Black"/>
              </a:rPr>
              <a:t>ANALYSES SUITE</a:t>
            </a:r>
            <a:endParaRPr b="0" lang="fr-FR" sz="2800" spc="-1" strike="noStrike">
              <a:solidFill>
                <a:srgbClr val="000000"/>
              </a:solidFill>
              <a:latin typeface="Arial"/>
            </a:endParaRPr>
          </a:p>
        </p:txBody>
      </p:sp>
      <p:pic>
        <p:nvPicPr>
          <p:cNvPr id="406" name="Image 38" descr="ann8.PNG"/>
          <p:cNvPicPr/>
          <p:nvPr/>
        </p:nvPicPr>
        <p:blipFill>
          <a:blip r:embed="rId4"/>
          <a:stretch/>
        </p:blipFill>
        <p:spPr>
          <a:xfrm>
            <a:off x="720000" y="1735200"/>
            <a:ext cx="7379640" cy="3530880"/>
          </a:xfrm>
          <a:prstGeom prst="rect">
            <a:avLst/>
          </a:prstGeom>
          <a:ln w="0">
            <a:noFill/>
          </a:ln>
        </p:spPr>
      </p:pic>
      <p:pic>
        <p:nvPicPr>
          <p:cNvPr id="407" name="Image 39" descr="ann6.PNG"/>
          <p:cNvPicPr/>
          <p:nvPr/>
        </p:nvPicPr>
        <p:blipFill>
          <a:blip r:embed="rId5"/>
          <a:stretch/>
        </p:blipFill>
        <p:spPr>
          <a:xfrm>
            <a:off x="720000" y="5499000"/>
            <a:ext cx="7379640" cy="99720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pic>
        <p:nvPicPr>
          <p:cNvPr id="409" name="" descr=""/>
          <p:cNvPicPr/>
          <p:nvPr/>
        </p:nvPicPr>
        <p:blipFill>
          <a:blip r:embed="rId1"/>
          <a:stretch/>
        </p:blipFill>
        <p:spPr>
          <a:xfrm>
            <a:off x="5040" y="2160"/>
            <a:ext cx="9142560" cy="6856200"/>
          </a:xfrm>
          <a:prstGeom prst="rect">
            <a:avLst/>
          </a:prstGeom>
          <a:ln w="0">
            <a:noFill/>
          </a:ln>
        </p:spPr>
      </p:pic>
      <p:pic>
        <p:nvPicPr>
          <p:cNvPr id="410" name="" descr=""/>
          <p:cNvPicPr/>
          <p:nvPr/>
        </p:nvPicPr>
        <p:blipFill>
          <a:blip r:embed="rId2"/>
          <a:stretch/>
        </p:blipFill>
        <p:spPr>
          <a:xfrm>
            <a:off x="180000" y="180000"/>
            <a:ext cx="5218920" cy="718920"/>
          </a:xfrm>
          <a:prstGeom prst="rect">
            <a:avLst/>
          </a:prstGeom>
          <a:ln w="0">
            <a:noFill/>
          </a:ln>
        </p:spPr>
      </p:pic>
      <p:sp>
        <p:nvSpPr>
          <p:cNvPr id="411"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12" name="" descr=""/>
          <p:cNvPicPr/>
          <p:nvPr/>
        </p:nvPicPr>
        <p:blipFill>
          <a:blip r:embed="rId3"/>
          <a:stretch/>
        </p:blipFill>
        <p:spPr>
          <a:xfrm>
            <a:off x="8149680" y="131400"/>
            <a:ext cx="852480" cy="852840"/>
          </a:xfrm>
          <a:prstGeom prst="rect">
            <a:avLst/>
          </a:prstGeom>
          <a:ln w="0">
            <a:noFill/>
          </a:ln>
        </p:spPr>
      </p:pic>
      <p:sp>
        <p:nvSpPr>
          <p:cNvPr id="413" name=""/>
          <p:cNvSpPr/>
          <p:nvPr/>
        </p:nvSpPr>
        <p:spPr>
          <a:xfrm>
            <a:off x="2597400" y="1029240"/>
            <a:ext cx="3702240" cy="590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pc="-1" strike="noStrike">
                <a:solidFill>
                  <a:srgbClr val="ff0000"/>
                </a:solidFill>
                <a:latin typeface="Cooper Black"/>
              </a:rPr>
              <a:t>ANALYSES  SUITE</a:t>
            </a:r>
            <a:endParaRPr b="0" lang="fr-FR" sz="2800" spc="-1" strike="noStrike">
              <a:solidFill>
                <a:srgbClr val="000000"/>
              </a:solidFill>
              <a:latin typeface="Arial"/>
            </a:endParaRPr>
          </a:p>
        </p:txBody>
      </p:sp>
      <p:pic>
        <p:nvPicPr>
          <p:cNvPr id="414" name="Espace réservé du contenu 7" descr="ann7.PNG"/>
          <p:cNvPicPr/>
          <p:nvPr/>
        </p:nvPicPr>
        <p:blipFill>
          <a:blip r:embed="rId4"/>
          <a:stretch/>
        </p:blipFill>
        <p:spPr>
          <a:xfrm>
            <a:off x="1626120" y="1604520"/>
            <a:ext cx="6113520" cy="50529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3" name="" descr=""/>
          <p:cNvPicPr/>
          <p:nvPr/>
        </p:nvPicPr>
        <p:blipFill>
          <a:blip r:embed="rId1"/>
          <a:stretch/>
        </p:blipFill>
        <p:spPr>
          <a:xfrm>
            <a:off x="4680" y="1440"/>
            <a:ext cx="9142560" cy="6856200"/>
          </a:xfrm>
          <a:prstGeom prst="rect">
            <a:avLst/>
          </a:prstGeom>
          <a:ln w="0">
            <a:noFill/>
          </a:ln>
        </p:spPr>
      </p:pic>
      <p:pic>
        <p:nvPicPr>
          <p:cNvPr id="254" name="" descr=""/>
          <p:cNvPicPr/>
          <p:nvPr/>
        </p:nvPicPr>
        <p:blipFill>
          <a:blip r:embed="rId2"/>
          <a:stretch/>
        </p:blipFill>
        <p:spPr>
          <a:xfrm>
            <a:off x="180000" y="180000"/>
            <a:ext cx="5218920" cy="718920"/>
          </a:xfrm>
          <a:prstGeom prst="rect">
            <a:avLst/>
          </a:prstGeom>
          <a:ln w="0">
            <a:noFill/>
          </a:ln>
        </p:spPr>
      </p:pic>
      <p:sp>
        <p:nvSpPr>
          <p:cNvPr id="255"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256" name="" descr=""/>
          <p:cNvPicPr/>
          <p:nvPr/>
        </p:nvPicPr>
        <p:blipFill>
          <a:blip r:embed="rId3"/>
          <a:stretch/>
        </p:blipFill>
        <p:spPr>
          <a:xfrm>
            <a:off x="8146800" y="131400"/>
            <a:ext cx="852480" cy="852840"/>
          </a:xfrm>
          <a:prstGeom prst="rect">
            <a:avLst/>
          </a:prstGeom>
          <a:ln w="0">
            <a:noFill/>
          </a:ln>
        </p:spPr>
      </p:pic>
      <p:pic>
        <p:nvPicPr>
          <p:cNvPr id="257" name="Image 13" descr="Captre.PNG"/>
          <p:cNvPicPr/>
          <p:nvPr/>
        </p:nvPicPr>
        <p:blipFill>
          <a:blip r:embed="rId4"/>
          <a:stretch/>
        </p:blipFill>
        <p:spPr>
          <a:xfrm>
            <a:off x="1260000" y="3600000"/>
            <a:ext cx="6478920" cy="2878920"/>
          </a:xfrm>
          <a:prstGeom prst="rect">
            <a:avLst/>
          </a:prstGeom>
          <a:ln w="0">
            <a:noFill/>
          </a:ln>
        </p:spPr>
      </p:pic>
      <p:sp>
        <p:nvSpPr>
          <p:cNvPr id="258" name=""/>
          <p:cNvSpPr/>
          <p:nvPr/>
        </p:nvSpPr>
        <p:spPr>
          <a:xfrm>
            <a:off x="360000" y="1440000"/>
            <a:ext cx="8458920" cy="37742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9" name=""/>
          <p:cNvSpPr/>
          <p:nvPr/>
        </p:nvSpPr>
        <p:spPr>
          <a:xfrm>
            <a:off x="180000" y="1518840"/>
            <a:ext cx="8935560" cy="1720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 sz="1400" spc="-1" strike="noStrike">
                <a:solidFill>
                  <a:srgbClr val="c3c3c3"/>
                </a:solidFill>
                <a:latin typeface="Comic Sans MS"/>
              </a:rPr>
              <a:t>Pr Marc HENRY Professeur de Chimie et de Physique Quantique, l’eau qui est formée de molécules indiscernables répondant toutes à la formule H2O. Elle pourra donc exister sous deux états, l’un incohérent que l’on associe aisément à l’eau des chimistes, l’autre cohérent que l’on pourra associer à l’eau morphogénique. D’un point de vue pratique cette cohérence implique environ 10 millions de molécules d’eau. Autrement dit, tout assemblage de molécules d’eau doit être découpé en blocs contenant chacun 10 millions de molécules d’eau. Ces blocs sont nommés « domaines de cohérence ».</a:t>
            </a:r>
            <a:endParaRPr b="0" lang="fr-FR" sz="1400" spc="-1" strike="noStrike">
              <a:solidFill>
                <a:srgbClr val="000000"/>
              </a:solidFill>
              <a:latin typeface="Arial"/>
            </a:endParaRPr>
          </a:p>
          <a:p>
            <a:pPr>
              <a:lnSpc>
                <a:spcPct val="100000"/>
              </a:lnSpc>
            </a:pPr>
            <a:endParaRPr b="0" lang="fr-FR" sz="1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5" name="" descr=""/>
          <p:cNvPicPr/>
          <p:nvPr/>
        </p:nvPicPr>
        <p:blipFill>
          <a:blip r:embed="rId1"/>
          <a:stretch/>
        </p:blipFill>
        <p:spPr>
          <a:xfrm>
            <a:off x="5040" y="0"/>
            <a:ext cx="9142560" cy="6856200"/>
          </a:xfrm>
          <a:prstGeom prst="rect">
            <a:avLst/>
          </a:prstGeom>
          <a:ln w="0">
            <a:noFill/>
          </a:ln>
        </p:spPr>
      </p:pic>
      <p:pic>
        <p:nvPicPr>
          <p:cNvPr id="416" name="" descr=""/>
          <p:cNvPicPr/>
          <p:nvPr/>
        </p:nvPicPr>
        <p:blipFill>
          <a:blip r:embed="rId2"/>
          <a:stretch/>
        </p:blipFill>
        <p:spPr>
          <a:xfrm>
            <a:off x="180000" y="180000"/>
            <a:ext cx="5218920" cy="718920"/>
          </a:xfrm>
          <a:prstGeom prst="rect">
            <a:avLst/>
          </a:prstGeom>
          <a:ln w="0">
            <a:noFill/>
          </a:ln>
        </p:spPr>
      </p:pic>
      <p:sp>
        <p:nvSpPr>
          <p:cNvPr id="417"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18" name="" descr=""/>
          <p:cNvPicPr/>
          <p:nvPr/>
        </p:nvPicPr>
        <p:blipFill>
          <a:blip r:embed="rId3"/>
          <a:stretch/>
        </p:blipFill>
        <p:spPr>
          <a:xfrm>
            <a:off x="8149680" y="131400"/>
            <a:ext cx="852480" cy="852840"/>
          </a:xfrm>
          <a:prstGeom prst="rect">
            <a:avLst/>
          </a:prstGeom>
          <a:ln w="0">
            <a:noFill/>
          </a:ln>
        </p:spPr>
      </p:pic>
      <p:pic>
        <p:nvPicPr>
          <p:cNvPr id="419" name="Image 40" descr=""/>
          <p:cNvPicPr/>
          <p:nvPr/>
        </p:nvPicPr>
        <p:blipFill>
          <a:blip r:embed="rId4"/>
          <a:stretch/>
        </p:blipFill>
        <p:spPr>
          <a:xfrm>
            <a:off x="4129560" y="1620000"/>
            <a:ext cx="3790080" cy="967320"/>
          </a:xfrm>
          <a:prstGeom prst="rect">
            <a:avLst/>
          </a:prstGeom>
          <a:ln w="0">
            <a:noFill/>
          </a:ln>
        </p:spPr>
      </p:pic>
      <p:sp>
        <p:nvSpPr>
          <p:cNvPr id="420" name=""/>
          <p:cNvSpPr/>
          <p:nvPr/>
        </p:nvSpPr>
        <p:spPr>
          <a:xfrm>
            <a:off x="180000" y="2092320"/>
            <a:ext cx="8871480" cy="330732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400"/>
              </a:spcBef>
            </a:pPr>
            <a:r>
              <a:rPr b="0" lang="fr" sz="1800" spc="-1" strike="noStrike">
                <a:solidFill>
                  <a:srgbClr val="c3c3c3"/>
                </a:solidFill>
                <a:latin typeface="Calibri"/>
              </a:rPr>
              <a:t>- Certif. I.S.P.E.S.L. du 27.02.1992. </a:t>
            </a:r>
            <a:endParaRPr b="0" lang="fr-FR" sz="1800" spc="-1" strike="noStrike">
              <a:solidFill>
                <a:srgbClr val="000000"/>
              </a:solidFill>
              <a:latin typeface="Arial"/>
            </a:endParaRPr>
          </a:p>
          <a:p>
            <a:pPr>
              <a:lnSpc>
                <a:spcPct val="100000"/>
              </a:lnSpc>
              <a:spcBef>
                <a:spcPts val="400"/>
              </a:spcBef>
            </a:pPr>
            <a:r>
              <a:rPr b="0" lang="fr" sz="1800" spc="-1" strike="noStrike">
                <a:solidFill>
                  <a:srgbClr val="c3c3c3"/>
                </a:solidFill>
                <a:latin typeface="Calibri"/>
              </a:rPr>
              <a:t>- Certif. USA USL, 2-VT du 16.05.1992. </a:t>
            </a:r>
            <a:endParaRPr b="0" lang="fr-FR" sz="1800" spc="-1" strike="noStrike">
              <a:solidFill>
                <a:srgbClr val="000000"/>
              </a:solidFill>
              <a:latin typeface="Arial"/>
            </a:endParaRPr>
          </a:p>
          <a:p>
            <a:pPr>
              <a:lnSpc>
                <a:spcPct val="100000"/>
              </a:lnSpc>
              <a:spcBef>
                <a:spcPts val="400"/>
              </a:spcBef>
            </a:pPr>
            <a:r>
              <a:rPr b="0" lang="fr" sz="1800" spc="-1" strike="noStrike">
                <a:solidFill>
                  <a:srgbClr val="c3c3c3"/>
                </a:solidFill>
                <a:latin typeface="Calibri"/>
              </a:rPr>
              <a:t>- Certif. CE européenne 1995. </a:t>
            </a:r>
            <a:endParaRPr b="0" lang="fr-FR" sz="1800" spc="-1" strike="noStrike">
              <a:solidFill>
                <a:srgbClr val="000000"/>
              </a:solidFill>
              <a:latin typeface="Arial"/>
            </a:endParaRPr>
          </a:p>
          <a:p>
            <a:pPr>
              <a:lnSpc>
                <a:spcPct val="100000"/>
              </a:lnSpc>
              <a:spcBef>
                <a:spcPts val="400"/>
              </a:spcBef>
            </a:pPr>
            <a:r>
              <a:rPr b="0" lang="fr" sz="1800" spc="-1" strike="noStrike">
                <a:solidFill>
                  <a:srgbClr val="c3c3c3"/>
                </a:solidFill>
                <a:latin typeface="Calibri"/>
              </a:rPr>
              <a:t>- Certif. EE.UU. Archivo No. E167632 cUL 95ME14687 du 02.04.1996.</a:t>
            </a:r>
            <a:endParaRPr b="0" lang="fr-FR" sz="1800" spc="-1" strike="noStrike">
              <a:solidFill>
                <a:srgbClr val="000000"/>
              </a:solidFill>
              <a:latin typeface="Arial"/>
            </a:endParaRPr>
          </a:p>
          <a:p>
            <a:pPr>
              <a:lnSpc>
                <a:spcPct val="100000"/>
              </a:lnSpc>
              <a:spcBef>
                <a:spcPts val="400"/>
              </a:spcBef>
            </a:pPr>
            <a:r>
              <a:rPr b="0" lang="fr" sz="1800" spc="-1" strike="noStrike">
                <a:solidFill>
                  <a:srgbClr val="c3c3c3"/>
                </a:solidFill>
                <a:latin typeface="Calibri"/>
              </a:rPr>
              <a:t>- Certif. EE.UU. NSF expediente No. E167632 95ME19855 du 08.06.1996. </a:t>
            </a:r>
            <a:endParaRPr b="0" lang="fr-FR" sz="1800" spc="-1" strike="noStrike">
              <a:solidFill>
                <a:srgbClr val="000000"/>
              </a:solidFill>
              <a:latin typeface="Arial"/>
            </a:endParaRPr>
          </a:p>
          <a:p>
            <a:pPr>
              <a:lnSpc>
                <a:spcPct val="100000"/>
              </a:lnSpc>
              <a:spcBef>
                <a:spcPts val="400"/>
              </a:spcBef>
            </a:pPr>
            <a:r>
              <a:rPr b="0" lang="fr" sz="1800" spc="-1" strike="noStrike">
                <a:solidFill>
                  <a:srgbClr val="c3c3c3"/>
                </a:solidFill>
                <a:latin typeface="Calibri"/>
              </a:rPr>
              <a:t>- Test UNI-Siemens Italtel CEI 70011 du 29.02.1996. </a:t>
            </a:r>
            <a:endParaRPr b="0" lang="fr-FR" sz="1800" spc="-1" strike="noStrike">
              <a:solidFill>
                <a:srgbClr val="000000"/>
              </a:solidFill>
              <a:latin typeface="Arial"/>
            </a:endParaRPr>
          </a:p>
          <a:p>
            <a:pPr>
              <a:lnSpc>
                <a:spcPct val="100000"/>
              </a:lnSpc>
              <a:spcBef>
                <a:spcPts val="400"/>
              </a:spcBef>
            </a:pPr>
            <a:r>
              <a:rPr b="0" lang="fr" sz="1800" spc="-1" strike="noStrike">
                <a:solidFill>
                  <a:srgbClr val="c3c3c3"/>
                </a:solidFill>
                <a:latin typeface="Calibri"/>
              </a:rPr>
              <a:t>- Brevet IAT compatibilité électromagnétique (CEM) 18.10.2004. Intek Spa – </a:t>
            </a:r>
            <a:endParaRPr b="0" lang="fr-FR" sz="1800" spc="-1" strike="noStrike">
              <a:solidFill>
                <a:srgbClr val="000000"/>
              </a:solidFill>
              <a:latin typeface="Arial"/>
            </a:endParaRPr>
          </a:p>
          <a:p>
            <a:pPr>
              <a:lnSpc>
                <a:spcPct val="100000"/>
              </a:lnSpc>
              <a:spcBef>
                <a:spcPts val="400"/>
              </a:spcBef>
            </a:pPr>
            <a:r>
              <a:rPr b="0" lang="fr" sz="1800" spc="-1" strike="noStrike">
                <a:solidFill>
                  <a:srgbClr val="c3c3c3"/>
                </a:solidFill>
                <a:latin typeface="Calibri"/>
              </a:rPr>
              <a:t>- Test et mesure Division 04-0169 Cert. C016156901 du 12.08.2013. 1995: Médaille     d'or au salon des inventions de Genève. </a:t>
            </a:r>
            <a:endParaRPr b="0" lang="fr-FR" sz="1800" spc="-1" strike="noStrike">
              <a:solidFill>
                <a:srgbClr val="000000"/>
              </a:solidFill>
              <a:latin typeface="Arial"/>
            </a:endParaRPr>
          </a:p>
          <a:p>
            <a:pPr>
              <a:lnSpc>
                <a:spcPct val="100000"/>
              </a:lnSpc>
              <a:spcBef>
                <a:spcPts val="400"/>
              </a:spcBef>
            </a:pPr>
            <a:r>
              <a:rPr b="0" lang="fr" sz="1800" spc="-1" strike="noStrike">
                <a:solidFill>
                  <a:srgbClr val="c3c3c3"/>
                </a:solidFill>
                <a:latin typeface="Calibri"/>
              </a:rPr>
              <a:t>- 1995: Diplôme d'honneur de la chambre de commerce italienne. </a:t>
            </a:r>
            <a:endParaRPr b="0" lang="fr-FR" sz="1800" spc="-1" strike="noStrike">
              <a:solidFill>
                <a:srgbClr val="000000"/>
              </a:solidFill>
              <a:latin typeface="Arial"/>
            </a:endParaRPr>
          </a:p>
          <a:p>
            <a:pPr>
              <a:lnSpc>
                <a:spcPct val="100000"/>
              </a:lnSpc>
              <a:spcBef>
                <a:spcPts val="400"/>
              </a:spcBef>
            </a:pPr>
            <a:r>
              <a:rPr b="0" lang="fr" sz="1800" spc="-1" strike="noStrike">
                <a:solidFill>
                  <a:srgbClr val="c3c3c3"/>
                </a:solidFill>
                <a:latin typeface="Calibri"/>
              </a:rPr>
              <a:t>- 1999: Reconnaissance de l'Institut de technologie du Massachusetts (MIT).</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p:txBody>
      </p:sp>
      <p:pic>
        <p:nvPicPr>
          <p:cNvPr id="421" name="" descr=""/>
          <p:cNvPicPr/>
          <p:nvPr/>
        </p:nvPicPr>
        <p:blipFill>
          <a:blip r:embed="rId5"/>
          <a:stretch/>
        </p:blipFill>
        <p:spPr>
          <a:xfrm>
            <a:off x="2160000" y="5580000"/>
            <a:ext cx="1079640" cy="1079640"/>
          </a:xfrm>
          <a:prstGeom prst="rect">
            <a:avLst/>
          </a:prstGeom>
          <a:ln w="0">
            <a:noFill/>
          </a:ln>
        </p:spPr>
      </p:pic>
      <p:pic>
        <p:nvPicPr>
          <p:cNvPr id="422" name="" descr=""/>
          <p:cNvPicPr/>
          <p:nvPr/>
        </p:nvPicPr>
        <p:blipFill>
          <a:blip r:embed="rId6"/>
          <a:stretch/>
        </p:blipFill>
        <p:spPr>
          <a:xfrm>
            <a:off x="3658320" y="5654520"/>
            <a:ext cx="481320" cy="1005120"/>
          </a:xfrm>
          <a:prstGeom prst="rect">
            <a:avLst/>
          </a:prstGeom>
          <a:ln w="0">
            <a:noFill/>
          </a:ln>
        </p:spPr>
      </p:pic>
      <p:pic>
        <p:nvPicPr>
          <p:cNvPr id="423" name="" descr=""/>
          <p:cNvPicPr/>
          <p:nvPr/>
        </p:nvPicPr>
        <p:blipFill>
          <a:blip r:embed="rId7"/>
          <a:stretch/>
        </p:blipFill>
        <p:spPr>
          <a:xfrm>
            <a:off x="4758480" y="5580000"/>
            <a:ext cx="821160" cy="1079640"/>
          </a:xfrm>
          <a:prstGeom prst="rect">
            <a:avLst/>
          </a:prstGeom>
          <a:ln w="0">
            <a:noFill/>
          </a:ln>
        </p:spPr>
      </p:pic>
      <p:pic>
        <p:nvPicPr>
          <p:cNvPr id="424" name="Image 41" descr=""/>
          <p:cNvPicPr/>
          <p:nvPr/>
        </p:nvPicPr>
        <p:blipFill>
          <a:blip r:embed="rId8"/>
          <a:stretch/>
        </p:blipFill>
        <p:spPr>
          <a:xfrm>
            <a:off x="720000" y="5614560"/>
            <a:ext cx="1331640" cy="104580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5" name="" descr=""/>
          <p:cNvPicPr/>
          <p:nvPr/>
        </p:nvPicPr>
        <p:blipFill>
          <a:blip r:embed="rId1"/>
          <a:stretch/>
        </p:blipFill>
        <p:spPr>
          <a:xfrm>
            <a:off x="5040" y="2160"/>
            <a:ext cx="9142560" cy="6856200"/>
          </a:xfrm>
          <a:prstGeom prst="rect">
            <a:avLst/>
          </a:prstGeom>
          <a:ln w="0">
            <a:noFill/>
          </a:ln>
        </p:spPr>
      </p:pic>
      <p:pic>
        <p:nvPicPr>
          <p:cNvPr id="426" name="" descr=""/>
          <p:cNvPicPr/>
          <p:nvPr/>
        </p:nvPicPr>
        <p:blipFill>
          <a:blip r:embed="rId2"/>
          <a:stretch/>
        </p:blipFill>
        <p:spPr>
          <a:xfrm>
            <a:off x="180000" y="180000"/>
            <a:ext cx="5218920" cy="718920"/>
          </a:xfrm>
          <a:prstGeom prst="rect">
            <a:avLst/>
          </a:prstGeom>
          <a:ln w="0">
            <a:noFill/>
          </a:ln>
        </p:spPr>
      </p:pic>
      <p:sp>
        <p:nvSpPr>
          <p:cNvPr id="427"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28" name="" descr=""/>
          <p:cNvPicPr/>
          <p:nvPr/>
        </p:nvPicPr>
        <p:blipFill>
          <a:blip r:embed="rId3"/>
          <a:stretch/>
        </p:blipFill>
        <p:spPr>
          <a:xfrm>
            <a:off x="8149680" y="131400"/>
            <a:ext cx="852480" cy="852840"/>
          </a:xfrm>
          <a:prstGeom prst="rect">
            <a:avLst/>
          </a:prstGeom>
          <a:ln w="0">
            <a:noFill/>
          </a:ln>
        </p:spPr>
      </p:pic>
      <p:pic>
        <p:nvPicPr>
          <p:cNvPr id="429" name="Image 42" descr=""/>
          <p:cNvPicPr/>
          <p:nvPr/>
        </p:nvPicPr>
        <p:blipFill>
          <a:blip r:embed="rId4"/>
          <a:stretch/>
        </p:blipFill>
        <p:spPr>
          <a:xfrm>
            <a:off x="418680" y="1663920"/>
            <a:ext cx="3000960" cy="1333080"/>
          </a:xfrm>
          <a:prstGeom prst="rect">
            <a:avLst/>
          </a:prstGeom>
          <a:ln w="0">
            <a:noFill/>
          </a:ln>
        </p:spPr>
      </p:pic>
      <p:pic>
        <p:nvPicPr>
          <p:cNvPr id="430" name="Espace réservé du contenu 4" descr=""/>
          <p:cNvPicPr/>
          <p:nvPr/>
        </p:nvPicPr>
        <p:blipFill>
          <a:blip r:embed="rId5"/>
          <a:stretch/>
        </p:blipFill>
        <p:spPr>
          <a:xfrm>
            <a:off x="418680" y="2997360"/>
            <a:ext cx="3000960" cy="3662280"/>
          </a:xfrm>
          <a:prstGeom prst="rect">
            <a:avLst/>
          </a:prstGeom>
          <a:ln w="0">
            <a:noFill/>
          </a:ln>
        </p:spPr>
      </p:pic>
      <p:pic>
        <p:nvPicPr>
          <p:cNvPr id="431" name="Image 43" descr="Photo22.PNG"/>
          <p:cNvPicPr/>
          <p:nvPr/>
        </p:nvPicPr>
        <p:blipFill>
          <a:blip r:embed="rId6"/>
          <a:stretch/>
        </p:blipFill>
        <p:spPr>
          <a:xfrm>
            <a:off x="3960000" y="1800000"/>
            <a:ext cx="2879640" cy="2322360"/>
          </a:xfrm>
          <a:prstGeom prst="rect">
            <a:avLst/>
          </a:prstGeom>
          <a:ln w="0">
            <a:noFill/>
          </a:ln>
        </p:spPr>
      </p:pic>
      <p:pic>
        <p:nvPicPr>
          <p:cNvPr id="432" name="Image 44" descr="Photo35.PNG"/>
          <p:cNvPicPr/>
          <p:nvPr/>
        </p:nvPicPr>
        <p:blipFill>
          <a:blip r:embed="rId7"/>
          <a:stretch/>
        </p:blipFill>
        <p:spPr>
          <a:xfrm>
            <a:off x="6840000" y="1818000"/>
            <a:ext cx="1979640" cy="2321640"/>
          </a:xfrm>
          <a:prstGeom prst="rect">
            <a:avLst/>
          </a:prstGeom>
          <a:ln w="0">
            <a:noFill/>
          </a:ln>
        </p:spPr>
      </p:pic>
      <p:pic>
        <p:nvPicPr>
          <p:cNvPr id="433" name="Image 45" descr="pose 2022.PNG"/>
          <p:cNvPicPr/>
          <p:nvPr/>
        </p:nvPicPr>
        <p:blipFill>
          <a:blip r:embed="rId8"/>
          <a:stretch/>
        </p:blipFill>
        <p:spPr>
          <a:xfrm>
            <a:off x="3891600" y="4140000"/>
            <a:ext cx="4928040" cy="2509200"/>
          </a:xfrm>
          <a:prstGeom prst="rect">
            <a:avLst/>
          </a:prstGeom>
          <a:ln w="0">
            <a:noFill/>
          </a:ln>
        </p:spPr>
      </p:pic>
      <p:pic>
        <p:nvPicPr>
          <p:cNvPr id="434" name="Image 46" descr=""/>
          <p:cNvPicPr/>
          <p:nvPr/>
        </p:nvPicPr>
        <p:blipFill>
          <a:blip r:embed="rId9"/>
          <a:stretch/>
        </p:blipFill>
        <p:spPr>
          <a:xfrm>
            <a:off x="2413800" y="5334840"/>
            <a:ext cx="1005840" cy="1324800"/>
          </a:xfrm>
          <a:prstGeom prst="rect">
            <a:avLst/>
          </a:prstGeom>
          <a:ln w="0">
            <a:noFill/>
          </a:ln>
        </p:spPr>
      </p:pic>
      <p:sp>
        <p:nvSpPr>
          <p:cNvPr id="435" name=""/>
          <p:cNvSpPr/>
          <p:nvPr/>
        </p:nvSpPr>
        <p:spPr>
          <a:xfrm>
            <a:off x="1980000" y="1149480"/>
            <a:ext cx="5219640" cy="514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 sz="1200" spc="-1" strike="noStrike">
                <a:solidFill>
                  <a:srgbClr val="c3c3c3"/>
                </a:solidFill>
                <a:latin typeface="Comic Sans MS"/>
                <a:ea typeface="Calibri"/>
              </a:rPr>
              <a:t>Nous faisons également du sur mesure pour tout secteur d'activité</a:t>
            </a:r>
            <a:endParaRPr b="0" lang="fr-FR"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6" name="" descr=""/>
          <p:cNvPicPr/>
          <p:nvPr/>
        </p:nvPicPr>
        <p:blipFill>
          <a:blip r:embed="rId1"/>
          <a:stretch/>
        </p:blipFill>
        <p:spPr>
          <a:xfrm>
            <a:off x="5040" y="2160"/>
            <a:ext cx="9142560" cy="6856200"/>
          </a:xfrm>
          <a:prstGeom prst="rect">
            <a:avLst/>
          </a:prstGeom>
          <a:ln w="0">
            <a:noFill/>
          </a:ln>
        </p:spPr>
      </p:pic>
      <p:pic>
        <p:nvPicPr>
          <p:cNvPr id="437" name="" descr=""/>
          <p:cNvPicPr/>
          <p:nvPr/>
        </p:nvPicPr>
        <p:blipFill>
          <a:blip r:embed="rId2"/>
          <a:stretch/>
        </p:blipFill>
        <p:spPr>
          <a:xfrm>
            <a:off x="180000" y="180000"/>
            <a:ext cx="5218920" cy="718920"/>
          </a:xfrm>
          <a:prstGeom prst="rect">
            <a:avLst/>
          </a:prstGeom>
          <a:ln w="0">
            <a:noFill/>
          </a:ln>
        </p:spPr>
      </p:pic>
      <p:sp>
        <p:nvSpPr>
          <p:cNvPr id="438"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39" name="" descr=""/>
          <p:cNvPicPr/>
          <p:nvPr/>
        </p:nvPicPr>
        <p:blipFill>
          <a:blip r:embed="rId3"/>
          <a:stretch/>
        </p:blipFill>
        <p:spPr>
          <a:xfrm>
            <a:off x="8149680" y="131400"/>
            <a:ext cx="852480" cy="852840"/>
          </a:xfrm>
          <a:prstGeom prst="rect">
            <a:avLst/>
          </a:prstGeom>
          <a:ln w="0">
            <a:noFill/>
          </a:ln>
        </p:spPr>
      </p:pic>
      <p:pic>
        <p:nvPicPr>
          <p:cNvPr id="440" name="" descr=""/>
          <p:cNvPicPr/>
          <p:nvPr/>
        </p:nvPicPr>
        <p:blipFill>
          <a:blip r:embed="rId4"/>
          <a:stretch/>
        </p:blipFill>
        <p:spPr>
          <a:xfrm>
            <a:off x="720000" y="1285560"/>
            <a:ext cx="7739640" cy="5086440"/>
          </a:xfrm>
          <a:prstGeom prst="rect">
            <a:avLst/>
          </a:prstGeom>
          <a:ln w="0">
            <a:noFill/>
          </a:ln>
        </p:spPr>
      </p:pic>
      <p:pic>
        <p:nvPicPr>
          <p:cNvPr id="441" name="" descr=""/>
          <p:cNvPicPr/>
          <p:nvPr/>
        </p:nvPicPr>
        <p:blipFill>
          <a:blip r:embed="rId5"/>
          <a:stretch/>
        </p:blipFill>
        <p:spPr>
          <a:xfrm>
            <a:off x="720000" y="3556440"/>
            <a:ext cx="2159640" cy="2815560"/>
          </a:xfrm>
          <a:prstGeom prst="rect">
            <a:avLst/>
          </a:prstGeom>
          <a:ln w="0">
            <a:noFill/>
          </a:ln>
        </p:spPr>
      </p:pic>
      <p:pic>
        <p:nvPicPr>
          <p:cNvPr id="442" name="" descr=""/>
          <p:cNvPicPr/>
          <p:nvPr/>
        </p:nvPicPr>
        <p:blipFill>
          <a:blip r:embed="rId6"/>
          <a:stretch/>
        </p:blipFill>
        <p:spPr>
          <a:xfrm>
            <a:off x="3420000" y="3517920"/>
            <a:ext cx="2017080" cy="2854080"/>
          </a:xfrm>
          <a:prstGeom prst="rect">
            <a:avLst/>
          </a:prstGeom>
          <a:ln w="0">
            <a:noFill/>
          </a:ln>
        </p:spPr>
      </p:pic>
      <p:pic>
        <p:nvPicPr>
          <p:cNvPr id="443" name="" descr=""/>
          <p:cNvPicPr/>
          <p:nvPr/>
        </p:nvPicPr>
        <p:blipFill>
          <a:blip r:embed="rId7"/>
          <a:stretch/>
        </p:blipFill>
        <p:spPr>
          <a:xfrm>
            <a:off x="6439320" y="3492360"/>
            <a:ext cx="2020320" cy="2879640"/>
          </a:xfrm>
          <a:prstGeom prst="rect">
            <a:avLst/>
          </a:prstGeom>
          <a:ln w="0">
            <a:noFill/>
          </a:ln>
        </p:spPr>
      </p:pic>
      <p:sp>
        <p:nvSpPr>
          <p:cNvPr id="444" name=""/>
          <p:cNvSpPr/>
          <p:nvPr/>
        </p:nvSpPr>
        <p:spPr>
          <a:xfrm>
            <a:off x="4500000" y="1440000"/>
            <a:ext cx="3599640" cy="1786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 sz="1200" spc="-1" strike="noStrike">
                <a:solidFill>
                  <a:srgbClr val="0080ff"/>
                </a:solidFill>
                <a:latin typeface="Comic Sans MS"/>
                <a:ea typeface="Comic Sans MS"/>
              </a:rPr>
              <a:t>Vide ton esprit, sois informe. Informe, comme l’eau. Si tu mets de l’eau dans une tasse, elle devient la tasse. Tu mets de l’eau dans une bouteille et elle devient la bouteille. tu la mets dans une théière, elle devient la théière. Maintenant, l’eau peut couler ou elle peut s’écraser. Sois de l’eau, mon ami.</a:t>
            </a:r>
            <a:endParaRPr b="0" lang="fr-FR" sz="1200" spc="-1" strike="noStrike">
              <a:solidFill>
                <a:srgbClr val="000000"/>
              </a:solidFill>
              <a:latin typeface="Arial"/>
            </a:endParaRPr>
          </a:p>
          <a:p>
            <a:pPr>
              <a:lnSpc>
                <a:spcPct val="100000"/>
              </a:lnSpc>
            </a:pPr>
            <a:r>
              <a:rPr b="1" lang="fr" sz="1200" spc="-1" strike="noStrike">
                <a:solidFill>
                  <a:srgbClr val="0080ff"/>
                </a:solidFill>
                <a:latin typeface="Comic Sans MS"/>
                <a:ea typeface="Comic Sans MS"/>
              </a:rPr>
              <a:t>Bruce Lee</a:t>
            </a:r>
            <a:endParaRPr b="0" lang="fr-FR"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5" name="" descr=""/>
          <p:cNvPicPr/>
          <p:nvPr/>
        </p:nvPicPr>
        <p:blipFill>
          <a:blip r:embed="rId1"/>
          <a:stretch/>
        </p:blipFill>
        <p:spPr>
          <a:xfrm>
            <a:off x="5040" y="2160"/>
            <a:ext cx="9142560" cy="6856200"/>
          </a:xfrm>
          <a:prstGeom prst="rect">
            <a:avLst/>
          </a:prstGeom>
          <a:ln w="0">
            <a:noFill/>
          </a:ln>
        </p:spPr>
      </p:pic>
      <p:pic>
        <p:nvPicPr>
          <p:cNvPr id="446" name="" descr=""/>
          <p:cNvPicPr/>
          <p:nvPr/>
        </p:nvPicPr>
        <p:blipFill>
          <a:blip r:embed="rId2"/>
          <a:stretch/>
        </p:blipFill>
        <p:spPr>
          <a:xfrm>
            <a:off x="180000" y="180000"/>
            <a:ext cx="5218920" cy="718920"/>
          </a:xfrm>
          <a:prstGeom prst="rect">
            <a:avLst/>
          </a:prstGeom>
          <a:ln w="0">
            <a:noFill/>
          </a:ln>
        </p:spPr>
      </p:pic>
      <p:sp>
        <p:nvSpPr>
          <p:cNvPr id="447"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48" name="" descr=""/>
          <p:cNvPicPr/>
          <p:nvPr/>
        </p:nvPicPr>
        <p:blipFill>
          <a:blip r:embed="rId3"/>
          <a:stretch/>
        </p:blipFill>
        <p:spPr>
          <a:xfrm>
            <a:off x="8149680" y="131400"/>
            <a:ext cx="852480" cy="852840"/>
          </a:xfrm>
          <a:prstGeom prst="rect">
            <a:avLst/>
          </a:prstGeom>
          <a:ln w="0">
            <a:noFill/>
          </a:ln>
        </p:spPr>
      </p:pic>
      <p:pic>
        <p:nvPicPr>
          <p:cNvPr id="449" name="Image 5" descr="hydod.PNG"/>
          <p:cNvPicPr/>
          <p:nvPr/>
        </p:nvPicPr>
        <p:blipFill>
          <a:blip r:embed="rId4"/>
          <a:stretch/>
        </p:blipFill>
        <p:spPr>
          <a:xfrm>
            <a:off x="964800" y="1080000"/>
            <a:ext cx="3419640" cy="826920"/>
          </a:xfrm>
          <a:prstGeom prst="rect">
            <a:avLst/>
          </a:prstGeom>
          <a:ln w="0">
            <a:noFill/>
          </a:ln>
        </p:spPr>
      </p:pic>
      <p:pic>
        <p:nvPicPr>
          <p:cNvPr id="450" name="Image 12" descr="C1.PNG"/>
          <p:cNvPicPr/>
          <p:nvPr/>
        </p:nvPicPr>
        <p:blipFill>
          <a:blip r:embed="rId5"/>
          <a:stretch/>
        </p:blipFill>
        <p:spPr>
          <a:xfrm>
            <a:off x="540000" y="2079360"/>
            <a:ext cx="4139640" cy="1160280"/>
          </a:xfrm>
          <a:prstGeom prst="rect">
            <a:avLst/>
          </a:prstGeom>
          <a:ln w="0">
            <a:noFill/>
          </a:ln>
        </p:spPr>
      </p:pic>
      <p:pic>
        <p:nvPicPr>
          <p:cNvPr id="451" name="Image 47" descr="C5.PNG"/>
          <p:cNvPicPr/>
          <p:nvPr/>
        </p:nvPicPr>
        <p:blipFill>
          <a:blip r:embed="rId6"/>
          <a:stretch/>
        </p:blipFill>
        <p:spPr>
          <a:xfrm>
            <a:off x="4860000" y="1080000"/>
            <a:ext cx="3419640" cy="829080"/>
          </a:xfrm>
          <a:prstGeom prst="rect">
            <a:avLst/>
          </a:prstGeom>
          <a:ln w="0">
            <a:noFill/>
          </a:ln>
        </p:spPr>
      </p:pic>
      <p:pic>
        <p:nvPicPr>
          <p:cNvPr id="452" name="Image 48" descr="C2.PNG"/>
          <p:cNvPicPr/>
          <p:nvPr/>
        </p:nvPicPr>
        <p:blipFill>
          <a:blip r:embed="rId7"/>
          <a:stretch/>
        </p:blipFill>
        <p:spPr>
          <a:xfrm>
            <a:off x="4860000" y="3915000"/>
            <a:ext cx="4139640" cy="944640"/>
          </a:xfrm>
          <a:prstGeom prst="rect">
            <a:avLst/>
          </a:prstGeom>
          <a:ln w="0">
            <a:noFill/>
          </a:ln>
        </p:spPr>
      </p:pic>
      <p:pic>
        <p:nvPicPr>
          <p:cNvPr id="453" name="Image 49" descr="C3.PNG"/>
          <p:cNvPicPr/>
          <p:nvPr/>
        </p:nvPicPr>
        <p:blipFill>
          <a:blip r:embed="rId8"/>
          <a:stretch/>
        </p:blipFill>
        <p:spPr>
          <a:xfrm>
            <a:off x="5111640" y="2180520"/>
            <a:ext cx="2268000" cy="1437120"/>
          </a:xfrm>
          <a:prstGeom prst="rect">
            <a:avLst/>
          </a:prstGeom>
          <a:ln w="0">
            <a:noFill/>
          </a:ln>
        </p:spPr>
      </p:pic>
      <p:pic>
        <p:nvPicPr>
          <p:cNvPr id="454" name="Image 50" descr="C7.PNG"/>
          <p:cNvPicPr/>
          <p:nvPr/>
        </p:nvPicPr>
        <p:blipFill>
          <a:blip r:embed="rId9"/>
          <a:stretch/>
        </p:blipFill>
        <p:spPr>
          <a:xfrm>
            <a:off x="502560" y="3474360"/>
            <a:ext cx="4177080" cy="2006640"/>
          </a:xfrm>
          <a:prstGeom prst="rect">
            <a:avLst/>
          </a:prstGeom>
          <a:ln w="0">
            <a:noFill/>
          </a:ln>
        </p:spPr>
      </p:pic>
      <p:pic>
        <p:nvPicPr>
          <p:cNvPr id="455" name="Image 51" descr="C4.PNG"/>
          <p:cNvPicPr/>
          <p:nvPr/>
        </p:nvPicPr>
        <p:blipFill>
          <a:blip r:embed="rId10"/>
          <a:stretch/>
        </p:blipFill>
        <p:spPr>
          <a:xfrm>
            <a:off x="1620000" y="5834160"/>
            <a:ext cx="5990040" cy="64548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6" name="" descr=""/>
          <p:cNvPicPr/>
          <p:nvPr/>
        </p:nvPicPr>
        <p:blipFill>
          <a:blip r:embed="rId1"/>
          <a:stretch/>
        </p:blipFill>
        <p:spPr>
          <a:xfrm>
            <a:off x="5040" y="2160"/>
            <a:ext cx="9142560" cy="6856200"/>
          </a:xfrm>
          <a:prstGeom prst="rect">
            <a:avLst/>
          </a:prstGeom>
          <a:ln w="0">
            <a:noFill/>
          </a:ln>
        </p:spPr>
      </p:pic>
      <p:pic>
        <p:nvPicPr>
          <p:cNvPr id="457" name="" descr=""/>
          <p:cNvPicPr/>
          <p:nvPr/>
        </p:nvPicPr>
        <p:blipFill>
          <a:blip r:embed="rId2"/>
          <a:stretch/>
        </p:blipFill>
        <p:spPr>
          <a:xfrm>
            <a:off x="180000" y="180000"/>
            <a:ext cx="5218920" cy="718920"/>
          </a:xfrm>
          <a:prstGeom prst="rect">
            <a:avLst/>
          </a:prstGeom>
          <a:ln w="0">
            <a:noFill/>
          </a:ln>
        </p:spPr>
      </p:pic>
      <p:sp>
        <p:nvSpPr>
          <p:cNvPr id="458"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59" name="" descr=""/>
          <p:cNvPicPr/>
          <p:nvPr/>
        </p:nvPicPr>
        <p:blipFill>
          <a:blip r:embed="rId3"/>
          <a:stretch/>
        </p:blipFill>
        <p:spPr>
          <a:xfrm>
            <a:off x="8149680" y="131400"/>
            <a:ext cx="852480" cy="852840"/>
          </a:xfrm>
          <a:prstGeom prst="rect">
            <a:avLst/>
          </a:prstGeom>
          <a:ln w="0">
            <a:noFill/>
          </a:ln>
        </p:spPr>
      </p:pic>
      <p:sp>
        <p:nvSpPr>
          <p:cNvPr id="460" name=""/>
          <p:cNvSpPr/>
          <p:nvPr/>
        </p:nvSpPr>
        <p:spPr>
          <a:xfrm>
            <a:off x="5040" y="2160000"/>
            <a:ext cx="9174600" cy="5759640"/>
          </a:xfrm>
          <a:prstGeom prst="rect">
            <a:avLst/>
          </a:prstGeom>
          <a:noFill/>
          <a:ln w="0">
            <a:noFill/>
          </a:ln>
        </p:spPr>
        <p:style>
          <a:lnRef idx="0"/>
          <a:fillRef idx="0"/>
          <a:effectRef idx="0"/>
          <a:fontRef idx="minor"/>
        </p:style>
        <p:txBody>
          <a:bodyPr lIns="90000" rIns="90000" tIns="45000" bIns="45000" anchor="t">
            <a:noAutofit/>
          </a:bodyPr>
          <a:p>
            <a:pPr>
              <a:lnSpc>
                <a:spcPts val="1001"/>
              </a:lnSpc>
            </a:pPr>
            <a:endParaRPr b="0" lang="fr-FR" sz="1000" spc="-1" strike="noStrike">
              <a:solidFill>
                <a:srgbClr val="000000"/>
              </a:solidFill>
              <a:latin typeface="Arial"/>
            </a:endParaRPr>
          </a:p>
          <a:p>
            <a:pPr>
              <a:lnSpc>
                <a:spcPts val="1001"/>
              </a:lnSpc>
            </a:pPr>
            <a:endParaRPr b="0" lang="fr-FR" sz="10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L’adoucisseur à sodium figure parmi les plus gros scandales de l’eau, tant le n’importe quoi du marketing se mêle aux conflits d'intérêt et à l'insulte au bon sens. Les fabricants occultent évidemment les risques mais ce sont curieusement leurs avis qui s’affichent sur les moteurs de recherche... Qu’en est-il véritablement ? Est-il dangereux de boire de l'eau adoucie ? L’adoucisseur d’eau est-il un danger pour la santé ? Surprises et solutions écologiques (sans sel) avec l'auteur du livre La Qualité de l'eau (Ed. Médicis, 2020)</a:t>
            </a:r>
            <a:endParaRPr b="0" lang="fr-FR" sz="8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"Le Jour ni l’Heure 8651 : Sibylle, médaillon de l'ancienne collégiale Notre-Dame du Châtel d’Autun, calcaire, XVIe s., musée Rolin, Autun Saône-&amp;-Loire, Bourgogne, lundi 3 mars 2014, 15:25:17" by Renaud Camus is marked with CC BY 2.0. Faut-il avoir peur du calcaire ou des adoucisseurs ? Est-il dangereux de boire de l'eau adoucie ?</a:t>
            </a:r>
            <a:endParaRPr b="0" lang="fr-FR" sz="8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Photo by Renaud Camus, CC BY 2.0 - Faut-il avoir peur du calcaire ou des adoucisseurs ?</a:t>
            </a:r>
            <a:endParaRPr b="0" lang="fr-FR" sz="8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Les fabricants d’adoucisseurs semblent avoir compris le fonctionnement des moteurs de recherche : ils posent les questions qui fâchent et y répondent de manière plus ou moins exhaustive sur une page dédiée afin d’apparaître en bonne position dans les réponses… et induire ainsi en erreur les citoyens qui se posent pourtant les bonnes questions !</a:t>
            </a:r>
            <a:endParaRPr b="0" lang="fr-FR" sz="8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Est-il dangereux de boire de l'eau adoucie ? Non répond la plus grosse marque d'adoucisseurs car « Seuls les ions calcium et magnésium ont été permutés par des ions sodium par l'adoucisseur. C'est pourquoi, il n'y a aucun danger à boire de l'eau adoucie. » Le rapport entre les deux affirmations est pour le moins nébuleux mais illustre bien les exercices de contorsions auxquels se livre les as du marketing pour créer la confusion.</a:t>
            </a:r>
            <a:endParaRPr b="0" lang="fr-FR" sz="8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La page internet commence par rappeler les bienfaits de l’eau. Effectivement, une hydratation de qualité est essentielle pour assurer le bon fonctionnement de l’organisme. Ceci suppose d'avoir une eau plaisante à boire, seule manière d’en boire suffisamment. La première question à se poser serait donc la suivante : l'eau adoucie est-elle agréable à boire ? La réponse est non : l’eau adoucie a un goût douceâtre assez désagréable qui incite plutôt à consommer alors de l’eau en plastique… et donc, au regard du coût, à ne pas boire suffisamment ! Le premier risque avec un adoucisseur à sel est donc un défaut d’hydratation d’où découlera alors toute une série de problèmes de santé…</a:t>
            </a:r>
            <a:endParaRPr b="0" lang="fr-FR" sz="8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En admettant que l'on y arrive, peut-on boire l'eau adoucie ? L’eau adoucie est-elle potable ? Le fabricant répond évidemment par l'affirmative et précise :</a:t>
            </a:r>
            <a:endParaRPr b="0" lang="fr-FR" sz="8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 « L'eau potable répond à des normes très strictes édictées par l'OMS (Organisation Mondiale de la Santé) et reprises par les réglementations européennes et françaises. » Les normes de l’eau du robinet sont en réalité surtout des normes techniques et économiques – qui plus est en berne – mais elles ont en effet le mérite d’exister, une chance à l'échelle de la planète.</a:t>
            </a:r>
            <a:endParaRPr b="0" lang="fr-FR" sz="8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 « L’eau potable adoucie est donc conforme à ces réglementations qui ne citent jamais une teneur minimale en calcium et magnésium à respecter. » Le rapport entre les deux phrase est une nouvelle fois distendu mais l'information est juste : les normes de potabilité tolèrent curieusement jusqu’à 200 mg / L. de sodium alors que les eaux de surface en contiennent rarement plus de 20 mg. Pourquoi cela ? Serait-ce justement pour ne pas perturber le très lucratif marché des adoucisseurs ? Rappelons que les excès de sel (chlorure de sodium: le taux en sel s’obtient en multipliant par 2,5) entraîneraient en France 75 000 accidents cardiovasculaires par an, dont 25 000 décès…</a:t>
            </a:r>
            <a:endParaRPr b="0" lang="fr-FR" sz="800" spc="-1" strike="noStrike">
              <a:solidFill>
                <a:srgbClr val="000000"/>
              </a:solidFill>
              <a:latin typeface="Arial"/>
            </a:endParaRPr>
          </a:p>
          <a:p>
            <a:pPr>
              <a:lnSpc>
                <a:spcPts val="1001"/>
              </a:lnSpc>
            </a:pPr>
            <a:r>
              <a:rPr b="1" lang="fr" sz="800" spc="-1" strike="noStrike">
                <a:solidFill>
                  <a:srgbClr val="c3c3c3"/>
                </a:solidFill>
                <a:latin typeface="Comic Sans MS"/>
                <a:ea typeface="Arial"/>
              </a:rPr>
              <a:t>Les adoucisseurs respectent donc en théorie les normes (peu contraignantes) de potabilité. Ils ne respectent par contre pas certaines ordonnances, comme par exemple celle de l’OPBD Suisse qui stipule clairement dans son article 3.1 : "L’eau potable ne doit présenter aucune altération de l’odeur, du goût et de l’aspect, tandis que le type et la concentration des microorganismes, parasites et contaminants ne doivent présenter aucun danger pour la santé."</a:t>
            </a:r>
            <a:endParaRPr b="0" lang="fr-FR" sz="800" spc="-1" strike="noStrike">
              <a:solidFill>
                <a:srgbClr val="000000"/>
              </a:solidFill>
              <a:latin typeface="Arial"/>
            </a:endParaRPr>
          </a:p>
          <a:p>
            <a:pPr>
              <a:lnSpc>
                <a:spcPct val="100000"/>
              </a:lnSpc>
            </a:pPr>
            <a:endParaRPr b="0" lang="fr-FR" sz="800" spc="-1" strike="noStrike">
              <a:solidFill>
                <a:srgbClr val="000000"/>
              </a:solidFill>
              <a:latin typeface="Arial"/>
            </a:endParaRPr>
          </a:p>
        </p:txBody>
      </p:sp>
      <p:pic>
        <p:nvPicPr>
          <p:cNvPr id="461" name="" descr=""/>
          <p:cNvPicPr/>
          <p:nvPr/>
        </p:nvPicPr>
        <p:blipFill>
          <a:blip r:embed="rId4"/>
          <a:stretch/>
        </p:blipFill>
        <p:spPr>
          <a:xfrm>
            <a:off x="5490000" y="1076760"/>
            <a:ext cx="1349640" cy="899640"/>
          </a:xfrm>
          <a:prstGeom prst="rect">
            <a:avLst/>
          </a:prstGeom>
          <a:ln w="0">
            <a:noFill/>
          </a:ln>
        </p:spPr>
      </p:pic>
      <p:pic>
        <p:nvPicPr>
          <p:cNvPr id="462" name="" descr=""/>
          <p:cNvPicPr/>
          <p:nvPr/>
        </p:nvPicPr>
        <p:blipFill>
          <a:blip r:embed="rId5"/>
          <a:stretch/>
        </p:blipFill>
        <p:spPr>
          <a:xfrm>
            <a:off x="7740720" y="1080720"/>
            <a:ext cx="898920" cy="898920"/>
          </a:xfrm>
          <a:prstGeom prst="rect">
            <a:avLst/>
          </a:prstGeom>
          <a:ln w="0">
            <a:noFill/>
          </a:ln>
        </p:spPr>
      </p:pic>
      <p:pic>
        <p:nvPicPr>
          <p:cNvPr id="463" name="" descr=""/>
          <p:cNvPicPr/>
          <p:nvPr/>
        </p:nvPicPr>
        <p:blipFill>
          <a:blip r:embed="rId6"/>
          <a:stretch/>
        </p:blipFill>
        <p:spPr>
          <a:xfrm>
            <a:off x="7005960" y="1365480"/>
            <a:ext cx="553680" cy="434160"/>
          </a:xfrm>
          <a:prstGeom prst="rect">
            <a:avLst/>
          </a:prstGeom>
          <a:ln w="0">
            <a:noFill/>
          </a:ln>
        </p:spPr>
      </p:pic>
      <p:sp>
        <p:nvSpPr>
          <p:cNvPr id="464" name=""/>
          <p:cNvSpPr/>
          <p:nvPr/>
        </p:nvSpPr>
        <p:spPr>
          <a:xfrm>
            <a:off x="180000" y="1260000"/>
            <a:ext cx="5219640" cy="981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 sz="1200" spc="-1" strike="noStrike">
                <a:solidFill>
                  <a:srgbClr val="c3c3c3"/>
                </a:solidFill>
                <a:latin typeface="Comic Sans MS"/>
              </a:rPr>
              <a:t>Est-il dangereux de boire de l'eau adoucie ? Les contorsions d'un fabricant d’adoucisseurs à sodium </a:t>
            </a:r>
            <a:r>
              <a:rPr b="1" lang="fr" sz="1200" spc="-1" strike="noStrike">
                <a:solidFill>
                  <a:srgbClr val="c3c3c3"/>
                </a:solidFill>
                <a:latin typeface="Comic Sans MS"/>
                <a:ea typeface="Arial"/>
              </a:rPr>
              <a:t>?</a:t>
            </a:r>
            <a:endParaRPr b="0" lang="fr-FR"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5" name="" descr=""/>
          <p:cNvPicPr/>
          <p:nvPr/>
        </p:nvPicPr>
        <p:blipFill>
          <a:blip r:embed="rId1"/>
          <a:stretch/>
        </p:blipFill>
        <p:spPr>
          <a:xfrm>
            <a:off x="4680" y="2160"/>
            <a:ext cx="9142560" cy="6856200"/>
          </a:xfrm>
          <a:prstGeom prst="rect">
            <a:avLst/>
          </a:prstGeom>
          <a:ln w="0">
            <a:noFill/>
          </a:ln>
        </p:spPr>
      </p:pic>
      <p:pic>
        <p:nvPicPr>
          <p:cNvPr id="466" name="" descr=""/>
          <p:cNvPicPr/>
          <p:nvPr/>
        </p:nvPicPr>
        <p:blipFill>
          <a:blip r:embed="rId2"/>
          <a:stretch/>
        </p:blipFill>
        <p:spPr>
          <a:xfrm>
            <a:off x="180000" y="180000"/>
            <a:ext cx="5218920" cy="718920"/>
          </a:xfrm>
          <a:prstGeom prst="rect">
            <a:avLst/>
          </a:prstGeom>
          <a:ln w="0">
            <a:noFill/>
          </a:ln>
        </p:spPr>
      </p:pic>
      <p:sp>
        <p:nvSpPr>
          <p:cNvPr id="467"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68" name="" descr=""/>
          <p:cNvPicPr/>
          <p:nvPr/>
        </p:nvPicPr>
        <p:blipFill>
          <a:blip r:embed="rId3"/>
          <a:stretch/>
        </p:blipFill>
        <p:spPr>
          <a:xfrm>
            <a:off x="8149680" y="131400"/>
            <a:ext cx="852480" cy="852840"/>
          </a:xfrm>
          <a:prstGeom prst="rect">
            <a:avLst/>
          </a:prstGeom>
          <a:ln w="0">
            <a:noFill/>
          </a:ln>
        </p:spPr>
      </p:pic>
      <p:pic>
        <p:nvPicPr>
          <p:cNvPr id="469" name="Image 1" descr=""/>
          <p:cNvPicPr/>
          <p:nvPr/>
        </p:nvPicPr>
        <p:blipFill>
          <a:blip r:embed="rId4"/>
          <a:stretch/>
        </p:blipFill>
        <p:spPr>
          <a:xfrm>
            <a:off x="1574280" y="2160000"/>
            <a:ext cx="6345360" cy="1619640"/>
          </a:xfrm>
          <a:prstGeom prst="rect">
            <a:avLst/>
          </a:prstGeom>
          <a:ln w="0">
            <a:noFill/>
          </a:ln>
        </p:spPr>
      </p:pic>
      <p:pic>
        <p:nvPicPr>
          <p:cNvPr id="470" name="" descr=""/>
          <p:cNvPicPr/>
          <p:nvPr/>
        </p:nvPicPr>
        <p:blipFill>
          <a:blip r:embed="rId5"/>
          <a:stretch/>
        </p:blipFill>
        <p:spPr>
          <a:xfrm rot="5388600">
            <a:off x="3288240" y="2204640"/>
            <a:ext cx="2062440" cy="5032440"/>
          </a:xfrm>
          <a:prstGeom prst="rect">
            <a:avLst/>
          </a:prstGeom>
          <a:ln w="0">
            <a:noFill/>
          </a:ln>
        </p:spPr>
      </p:pic>
      <p:sp>
        <p:nvSpPr>
          <p:cNvPr id="471" name=""/>
          <p:cNvSpPr/>
          <p:nvPr/>
        </p:nvSpPr>
        <p:spPr>
          <a:xfrm>
            <a:off x="1980000" y="1259280"/>
            <a:ext cx="5399640" cy="89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 sz="1500" spc="-1" strike="noStrike">
                <a:solidFill>
                  <a:srgbClr val="c3c3c3"/>
                </a:solidFill>
                <a:latin typeface="Comic Sans MS"/>
                <a:ea typeface="Arial"/>
              </a:rPr>
              <a:t>Format domestique Ex:Ref.027FI </a:t>
            </a:r>
            <a:endParaRPr b="0" lang="fr-FR" sz="1500" spc="-1" strike="noStrike">
              <a:solidFill>
                <a:srgbClr val="000000"/>
              </a:solidFill>
              <a:latin typeface="Arial"/>
            </a:endParaRPr>
          </a:p>
          <a:p>
            <a:pPr>
              <a:lnSpc>
                <a:spcPct val="100000"/>
              </a:lnSpc>
            </a:pPr>
            <a:r>
              <a:rPr b="1" lang="fr" sz="1500" spc="-1" strike="noStrike">
                <a:solidFill>
                  <a:srgbClr val="c3c3c3"/>
                </a:solidFill>
                <a:latin typeface="Comic Sans MS"/>
                <a:ea typeface="Arial"/>
              </a:rPr>
              <a:t>Dimmensions 1 bouteille 1/2 de vin en. 40 cm X 8 cm</a:t>
            </a:r>
            <a:endParaRPr b="0" lang="fr-FR" sz="1500" spc="-1" strike="noStrike">
              <a:solidFill>
                <a:srgbClr val="000000"/>
              </a:solidFill>
              <a:latin typeface="Arial"/>
            </a:endParaRPr>
          </a:p>
        </p:txBody>
      </p:sp>
      <p:sp>
        <p:nvSpPr>
          <p:cNvPr id="472" name=""/>
          <p:cNvSpPr/>
          <p:nvPr/>
        </p:nvSpPr>
        <p:spPr>
          <a:xfrm>
            <a:off x="1620000" y="5940000"/>
            <a:ext cx="5399640" cy="583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 sz="1400" spc="-1" strike="noStrike">
                <a:solidFill>
                  <a:srgbClr val="c3c3c3"/>
                </a:solidFill>
                <a:latin typeface="Comic Sans MS"/>
                <a:ea typeface="Calibri"/>
              </a:rPr>
              <a:t>Peut être facilement installer dans une coursive d'immeuble</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3" name="" descr=""/>
          <p:cNvPicPr/>
          <p:nvPr/>
        </p:nvPicPr>
        <p:blipFill>
          <a:blip r:embed="rId1"/>
          <a:stretch/>
        </p:blipFill>
        <p:spPr>
          <a:xfrm>
            <a:off x="5040" y="2160"/>
            <a:ext cx="9142560" cy="6856200"/>
          </a:xfrm>
          <a:prstGeom prst="rect">
            <a:avLst/>
          </a:prstGeom>
          <a:ln w="0">
            <a:noFill/>
          </a:ln>
        </p:spPr>
      </p:pic>
      <p:pic>
        <p:nvPicPr>
          <p:cNvPr id="474" name="" descr=""/>
          <p:cNvPicPr/>
          <p:nvPr/>
        </p:nvPicPr>
        <p:blipFill>
          <a:blip r:embed="rId2"/>
          <a:stretch/>
        </p:blipFill>
        <p:spPr>
          <a:xfrm>
            <a:off x="180000" y="180000"/>
            <a:ext cx="5218920" cy="718920"/>
          </a:xfrm>
          <a:prstGeom prst="rect">
            <a:avLst/>
          </a:prstGeom>
          <a:ln w="0">
            <a:noFill/>
          </a:ln>
        </p:spPr>
      </p:pic>
      <p:sp>
        <p:nvSpPr>
          <p:cNvPr id="475"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76" name="" descr=""/>
          <p:cNvPicPr/>
          <p:nvPr/>
        </p:nvPicPr>
        <p:blipFill>
          <a:blip r:embed="rId3"/>
          <a:stretch/>
        </p:blipFill>
        <p:spPr>
          <a:xfrm>
            <a:off x="8149680" y="131400"/>
            <a:ext cx="852480" cy="852840"/>
          </a:xfrm>
          <a:prstGeom prst="rect">
            <a:avLst/>
          </a:prstGeom>
          <a:ln w="0">
            <a:noFill/>
          </a:ln>
        </p:spPr>
      </p:pic>
      <p:sp>
        <p:nvSpPr>
          <p:cNvPr id="477" name=""/>
          <p:cNvSpPr/>
          <p:nvPr/>
        </p:nvSpPr>
        <p:spPr>
          <a:xfrm>
            <a:off x="2558880" y="1080000"/>
            <a:ext cx="3200760" cy="53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 sz="2000" spc="-1" strike="noStrike">
                <a:solidFill>
                  <a:srgbClr val="ed1c24"/>
                </a:solidFill>
                <a:latin typeface="Comic Sans MS"/>
                <a:ea typeface="Calibri"/>
              </a:rPr>
              <a:t>Découvrez les ozoneurs</a:t>
            </a:r>
            <a:endParaRPr b="0" lang="fr-FR" sz="2000" spc="-1" strike="noStrike">
              <a:solidFill>
                <a:srgbClr val="000000"/>
              </a:solidFill>
              <a:latin typeface="Arial"/>
            </a:endParaRPr>
          </a:p>
        </p:txBody>
      </p:sp>
      <p:sp>
        <p:nvSpPr>
          <p:cNvPr id="478" name=""/>
          <p:cNvSpPr/>
          <p:nvPr/>
        </p:nvSpPr>
        <p:spPr>
          <a:xfrm>
            <a:off x="180000" y="1620000"/>
            <a:ext cx="8639640" cy="539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 sz="1100" spc="-1" strike="noStrike">
                <a:solidFill>
                  <a:srgbClr val="c3c3c3"/>
                </a:solidFill>
                <a:latin typeface="Comic Sans MS"/>
              </a:rPr>
              <a:t>L’OZONE : GENERATEUR D’OZONE (EAU OZONEE).</a:t>
            </a:r>
            <a:endParaRPr b="0" lang="fr-FR" sz="1100" spc="-1" strike="noStrike">
              <a:solidFill>
                <a:srgbClr val="000000"/>
              </a:solidFill>
              <a:latin typeface="Arial"/>
            </a:endParaRPr>
          </a:p>
          <a:p>
            <a:pPr>
              <a:lnSpc>
                <a:spcPct val="100000"/>
              </a:lnSpc>
            </a:pP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L'ozone est le désinfectant écologique le plus efficace au monde</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C'est un gaz qui est dans la nature, il ne dégage aucune émanation ou résidu chimique toxique dans</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son application, car il se décompose rapidement en oxygène de façon naturelle, sans odeur… il</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assainit, oxygène et régénère l’air.</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L'ozone a des propriétés désodorisantes qui agissent sur les substances chimiques qui causent cette</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odeur, en l'éliminant complètement.</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L’ozone est un désinfectant et purificateur naturel très puissant…</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Au pouvoir oxydant, nettoyant, désinfectant, 52 % plus puissant que le chlore,</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Sans émanation et résidu toxique…</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Désodorisant naturel,</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Stérilisateur,</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Destructeur de toutes matières organiques… bactéries, germes, virus, champignons, moisissures,</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spores, spores d’algues…</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Destructeur acariens… Plus de problème allergène lié aux produits de nettoyage.</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Désinfectant sans produit chimique toutes vos surfaces, sols, murs, tables, chaises, mobiliers, plans</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de travail… Même pour le nettoyage des aliments, de la cuisine…</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L’appareil « générateur d’ozone (eau ozonée) se relie à votre machine à laver… lavage à froid, pour un</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linge propre, désinfecté, sans odeur,</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En plus impacts positifs sur l’environnement, plus de rejet de lessive dans les eaux usées, moins de</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consommation d’emballages,</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Lutte contre le réchauffement climatique… lavage à froid.</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Economie d’énergie (électricité), économie de lessives, d’adoucissants, de produits détergents…</a:t>
            </a:r>
            <a:endParaRPr b="0" lang="fr-FR" sz="1100" spc="-1" strike="noStrike">
              <a:solidFill>
                <a:srgbClr val="000000"/>
              </a:solidFill>
              <a:latin typeface="Arial"/>
            </a:endParaRPr>
          </a:p>
          <a:p>
            <a:pPr>
              <a:lnSpc>
                <a:spcPct val="100000"/>
              </a:lnSpc>
            </a:pPr>
            <a:r>
              <a:rPr b="0" lang="fr" sz="1100" spc="-1" strike="noStrike">
                <a:solidFill>
                  <a:srgbClr val="c3c3c3"/>
                </a:solidFill>
                <a:latin typeface="Comic Sans MS"/>
                <a:ea typeface="Arial"/>
              </a:rPr>
              <a:t>réduction de vos achats de produits…</a:t>
            </a:r>
            <a:endParaRPr b="0" lang="fr-FR" sz="1100" spc="-1" strike="noStrike">
              <a:solidFill>
                <a:srgbClr val="000000"/>
              </a:solidFill>
              <a:latin typeface="Arial"/>
            </a:endParaRPr>
          </a:p>
          <a:p>
            <a:pPr>
              <a:lnSpc>
                <a:spcPct val="100000"/>
              </a:lnSpc>
            </a:pPr>
            <a:endParaRPr b="0" lang="fr-FR" sz="1100" spc="-1" strike="noStrike">
              <a:solidFill>
                <a:srgbClr val="000000"/>
              </a:solidFill>
              <a:latin typeface="Arial"/>
            </a:endParaRPr>
          </a:p>
        </p:txBody>
      </p:sp>
      <p:pic>
        <p:nvPicPr>
          <p:cNvPr id="479" name="" descr=""/>
          <p:cNvPicPr/>
          <p:nvPr/>
        </p:nvPicPr>
        <p:blipFill>
          <a:blip r:embed="rId4"/>
          <a:stretch/>
        </p:blipFill>
        <p:spPr>
          <a:xfrm>
            <a:off x="7200000" y="1800000"/>
            <a:ext cx="1337400" cy="1231200"/>
          </a:xfrm>
          <a:prstGeom prst="rect">
            <a:avLst/>
          </a:prstGeom>
          <a:ln w="0">
            <a:noFill/>
          </a:ln>
        </p:spPr>
      </p:pic>
      <p:pic>
        <p:nvPicPr>
          <p:cNvPr id="480" name="" descr=""/>
          <p:cNvPicPr/>
          <p:nvPr/>
        </p:nvPicPr>
        <p:blipFill>
          <a:blip r:embed="rId5"/>
          <a:stretch/>
        </p:blipFill>
        <p:spPr>
          <a:xfrm>
            <a:off x="7200000" y="4500000"/>
            <a:ext cx="1418040" cy="1727280"/>
          </a:xfrm>
          <a:prstGeom prst="rect">
            <a:avLst/>
          </a:prstGeom>
          <a:ln w="0">
            <a:noFill/>
          </a:ln>
        </p:spPr>
      </p:pic>
      <p:pic>
        <p:nvPicPr>
          <p:cNvPr id="481" name="" descr=""/>
          <p:cNvPicPr/>
          <p:nvPr/>
        </p:nvPicPr>
        <p:blipFill>
          <a:blip r:embed="rId6"/>
          <a:stretch/>
        </p:blipFill>
        <p:spPr>
          <a:xfrm>
            <a:off x="7200000" y="3240000"/>
            <a:ext cx="1320480" cy="107964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2" name="" descr=""/>
          <p:cNvPicPr/>
          <p:nvPr/>
        </p:nvPicPr>
        <p:blipFill>
          <a:blip r:embed="rId1"/>
          <a:stretch/>
        </p:blipFill>
        <p:spPr>
          <a:xfrm>
            <a:off x="5040" y="2520"/>
            <a:ext cx="9142560" cy="6856200"/>
          </a:xfrm>
          <a:prstGeom prst="rect">
            <a:avLst/>
          </a:prstGeom>
          <a:ln w="0">
            <a:noFill/>
          </a:ln>
        </p:spPr>
      </p:pic>
      <p:pic>
        <p:nvPicPr>
          <p:cNvPr id="483" name="" descr=""/>
          <p:cNvPicPr/>
          <p:nvPr/>
        </p:nvPicPr>
        <p:blipFill>
          <a:blip r:embed="rId2"/>
          <a:stretch/>
        </p:blipFill>
        <p:spPr>
          <a:xfrm>
            <a:off x="180360" y="180360"/>
            <a:ext cx="5218920" cy="718920"/>
          </a:xfrm>
          <a:prstGeom prst="rect">
            <a:avLst/>
          </a:prstGeom>
          <a:ln w="0">
            <a:noFill/>
          </a:ln>
        </p:spPr>
      </p:pic>
      <p:sp>
        <p:nvSpPr>
          <p:cNvPr id="484"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485" name="" descr=""/>
          <p:cNvPicPr/>
          <p:nvPr/>
        </p:nvPicPr>
        <p:blipFill>
          <a:blip r:embed="rId3"/>
          <a:stretch/>
        </p:blipFill>
        <p:spPr>
          <a:xfrm>
            <a:off x="8149680" y="131760"/>
            <a:ext cx="852480" cy="852840"/>
          </a:xfrm>
          <a:prstGeom prst="rect">
            <a:avLst/>
          </a:prstGeom>
          <a:ln w="0">
            <a:noFill/>
          </a:ln>
        </p:spPr>
      </p:pic>
      <p:pic>
        <p:nvPicPr>
          <p:cNvPr id="486" name="" descr=""/>
          <p:cNvPicPr/>
          <p:nvPr/>
        </p:nvPicPr>
        <p:blipFill>
          <a:blip r:embed="rId4"/>
          <a:stretch/>
        </p:blipFill>
        <p:spPr>
          <a:xfrm>
            <a:off x="1980000" y="1816200"/>
            <a:ext cx="5220000" cy="448380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
          <p:cNvSpPr/>
          <p:nvPr/>
        </p:nvSpPr>
        <p:spPr>
          <a:xfrm>
            <a:off x="48240" y="8280"/>
            <a:ext cx="8582040" cy="0"/>
          </a:xfrm>
          <a:prstGeom prst="line">
            <a:avLst/>
          </a:prstGeom>
          <a:ln w="9360">
            <a:solidFill>
              <a:srgbClr val="008cb4"/>
            </a:solidFill>
            <a:miter/>
          </a:ln>
        </p:spPr>
        <p:style>
          <a:lnRef idx="0"/>
          <a:fillRef idx="0"/>
          <a:effectRef idx="0"/>
          <a:fontRef idx="minor"/>
        </p:style>
        <p:txBody>
          <a:bodyPr lIns="4680" rIns="4680" tIns="-4680" bIns="-4680" anchor="t">
            <a:noAutofit/>
          </a:bodyPr>
          <a:p>
            <a:endParaRPr b="0" lang="fr-FR" sz="2400" spc="-1" strike="noStrike">
              <a:solidFill>
                <a:srgbClr val="000000"/>
              </a:solidFill>
              <a:latin typeface="Times New Roman"/>
            </a:endParaRPr>
          </a:p>
        </p:txBody>
      </p:sp>
      <p:sp>
        <p:nvSpPr>
          <p:cNvPr id="488" name=""/>
          <p:cNvSpPr/>
          <p:nvPr/>
        </p:nvSpPr>
        <p:spPr>
          <a:xfrm>
            <a:off x="55440" y="6561360"/>
            <a:ext cx="8581680" cy="0"/>
          </a:xfrm>
          <a:prstGeom prst="line">
            <a:avLst/>
          </a:prstGeom>
          <a:ln w="9360">
            <a:solidFill>
              <a:srgbClr val="008cb4"/>
            </a:solidFill>
            <a:miter/>
          </a:ln>
        </p:spPr>
        <p:style>
          <a:lnRef idx="0"/>
          <a:fillRef idx="0"/>
          <a:effectRef idx="0"/>
          <a:fontRef idx="minor"/>
        </p:style>
        <p:txBody>
          <a:bodyPr lIns="4680" rIns="4680" tIns="-4680" bIns="-4680" anchor="t">
            <a:noAutofit/>
          </a:bodyPr>
          <a:p>
            <a:endParaRPr b="0" lang="fr-FR" sz="2400" spc="-1" strike="noStrike">
              <a:solidFill>
                <a:srgbClr val="000000"/>
              </a:solidFill>
              <a:latin typeface="Times New Roman"/>
            </a:endParaRPr>
          </a:p>
        </p:txBody>
      </p:sp>
      <p:sp>
        <p:nvSpPr>
          <p:cNvPr id="489" name=""/>
          <p:cNvSpPr txBox="1"/>
          <p:nvPr/>
        </p:nvSpPr>
        <p:spPr>
          <a:xfrm>
            <a:off x="66960" y="46800"/>
            <a:ext cx="176760" cy="138960"/>
          </a:xfrm>
          <a:prstGeom prst="rect">
            <a:avLst/>
          </a:prstGeom>
          <a:noFill/>
          <a:ln w="0">
            <a:noFill/>
          </a:ln>
        </p:spPr>
        <p:txBody>
          <a:bodyPr lIns="0" rIns="0" tIns="0" bIns="0" anchor="t">
            <a:noAutofit/>
          </a:bodyPr>
          <a:p>
            <a:r>
              <a:rPr b="0" lang="fr-FR" sz="989" spc="-1" strike="noStrike">
                <a:solidFill>
                  <a:srgbClr val="008cb4"/>
                </a:solidFill>
                <a:latin typeface="Arial"/>
                <a:ea typeface="Arial"/>
              </a:rPr>
              <a:t> </a:t>
            </a:r>
            <a:endParaRPr b="0" lang="fr-FR" sz="989" spc="-1" strike="noStrike">
              <a:solidFill>
                <a:srgbClr val="000000"/>
              </a:solidFill>
              <a:latin typeface="Times New Roman"/>
            </a:endParaRPr>
          </a:p>
        </p:txBody>
      </p:sp>
      <p:sp>
        <p:nvSpPr>
          <p:cNvPr id="490" name=""/>
          <p:cNvSpPr txBox="1"/>
          <p:nvPr/>
        </p:nvSpPr>
        <p:spPr>
          <a:xfrm>
            <a:off x="66960" y="6603480"/>
            <a:ext cx="1679040" cy="138960"/>
          </a:xfrm>
          <a:prstGeom prst="rect">
            <a:avLst/>
          </a:prstGeom>
          <a:noFill/>
          <a:ln w="0">
            <a:noFill/>
          </a:ln>
        </p:spPr>
        <p:txBody>
          <a:bodyPr lIns="0" rIns="0" tIns="0" bIns="0" anchor="t">
            <a:noAutofit/>
          </a:bodyPr>
          <a:p>
            <a:r>
              <a:rPr b="0" lang="fr-FR" sz="989" spc="-1" strike="noStrike">
                <a:solidFill>
                  <a:srgbClr val="008cb4"/>
                </a:solidFill>
                <a:latin typeface="Arial"/>
                <a:ea typeface="Arial"/>
              </a:rPr>
              <a:t>F.A.Q. </a:t>
            </a:r>
            <a:r>
              <a:rPr b="0" i="1" lang="fr-FR" sz="989" spc="-1" strike="noStrike">
                <a:solidFill>
                  <a:srgbClr val="008cb4"/>
                </a:solidFill>
                <a:latin typeface="Arial"/>
                <a:ea typeface="Arial"/>
              </a:rPr>
              <a:t>AQUASONIC </a:t>
            </a:r>
            <a:endParaRPr b="0" lang="fr-FR" sz="989" spc="-1" strike="noStrike">
              <a:solidFill>
                <a:srgbClr val="000000"/>
              </a:solidFill>
              <a:latin typeface="Times New Roman"/>
            </a:endParaRPr>
          </a:p>
        </p:txBody>
      </p:sp>
      <p:sp>
        <p:nvSpPr>
          <p:cNvPr id="491" name=""/>
          <p:cNvSpPr txBox="1"/>
          <p:nvPr/>
        </p:nvSpPr>
        <p:spPr>
          <a:xfrm>
            <a:off x="8012520" y="6603480"/>
            <a:ext cx="176760" cy="138960"/>
          </a:xfrm>
          <a:prstGeom prst="rect">
            <a:avLst/>
          </a:prstGeom>
          <a:noFill/>
          <a:ln w="0">
            <a:noFill/>
          </a:ln>
        </p:spPr>
        <p:txBody>
          <a:bodyPr lIns="0" rIns="0" tIns="0" bIns="0" anchor="t">
            <a:noAutofit/>
          </a:bodyPr>
          <a:p>
            <a:r>
              <a:rPr b="0" lang="fr-FR" sz="989" spc="-1" strike="noStrike">
                <a:solidFill>
                  <a:srgbClr val="008cb4"/>
                </a:solidFill>
                <a:latin typeface="Arial"/>
                <a:ea typeface="Arial"/>
              </a:rPr>
              <a:t>1 </a:t>
            </a:r>
            <a:endParaRPr b="0" lang="fr-FR" sz="989" spc="-1" strike="noStrike">
              <a:solidFill>
                <a:srgbClr val="000000"/>
              </a:solidFill>
              <a:latin typeface="Times New Roman"/>
            </a:endParaRPr>
          </a:p>
        </p:txBody>
      </p:sp>
      <p:sp>
        <p:nvSpPr>
          <p:cNvPr id="492" name=""/>
          <p:cNvSpPr txBox="1"/>
          <p:nvPr/>
        </p:nvSpPr>
        <p:spPr>
          <a:xfrm>
            <a:off x="4345920" y="1157760"/>
            <a:ext cx="320400" cy="256320"/>
          </a:xfrm>
          <a:prstGeom prst="rect">
            <a:avLst/>
          </a:prstGeom>
          <a:noFill/>
          <a:ln w="0">
            <a:noFill/>
          </a:ln>
        </p:spPr>
        <p:txBody>
          <a:bodyPr lIns="0" rIns="0" tIns="0" bIns="0" anchor="t">
            <a:noAutofit/>
          </a:bodyPr>
          <a:p>
            <a:r>
              <a:rPr b="1" lang="fr-FR" sz="1800" spc="-1" strike="noStrike">
                <a:solidFill>
                  <a:srgbClr val="008cb4"/>
                </a:solidFill>
                <a:latin typeface="Arial"/>
                <a:ea typeface="Arial"/>
              </a:rPr>
              <a:t> </a:t>
            </a:r>
            <a:endParaRPr b="0" lang="fr-FR" sz="1800" spc="-1" strike="noStrike">
              <a:solidFill>
                <a:srgbClr val="000000"/>
              </a:solidFill>
              <a:latin typeface="Times New Roman"/>
            </a:endParaRPr>
          </a:p>
        </p:txBody>
      </p:sp>
      <p:sp>
        <p:nvSpPr>
          <p:cNvPr id="493" name=""/>
          <p:cNvSpPr txBox="1"/>
          <p:nvPr/>
        </p:nvSpPr>
        <p:spPr>
          <a:xfrm>
            <a:off x="66960" y="1383480"/>
            <a:ext cx="4306680" cy="256320"/>
          </a:xfrm>
          <a:prstGeom prst="rect">
            <a:avLst/>
          </a:prstGeom>
          <a:noFill/>
          <a:ln w="0">
            <a:noFill/>
          </a:ln>
        </p:spPr>
        <p:txBody>
          <a:bodyPr lIns="0" rIns="0" tIns="0" bIns="0" anchor="t">
            <a:noAutofit/>
          </a:bodyPr>
          <a:p>
            <a:r>
              <a:rPr b="1" lang="fr-FR" sz="1800" spc="-1" strike="noStrike">
                <a:solidFill>
                  <a:srgbClr val="575452"/>
                </a:solidFill>
                <a:latin typeface="Arial"/>
                <a:ea typeface="Arial"/>
              </a:rPr>
              <a:t>F.A.Q. DE L’INSTALLATION </a:t>
            </a:r>
            <a:endParaRPr b="0" lang="fr-FR" sz="1800" spc="-1" strike="noStrike">
              <a:solidFill>
                <a:srgbClr val="000000"/>
              </a:solidFill>
              <a:latin typeface="Times New Roman"/>
            </a:endParaRPr>
          </a:p>
        </p:txBody>
      </p:sp>
      <p:sp>
        <p:nvSpPr>
          <p:cNvPr id="494" name=""/>
          <p:cNvSpPr txBox="1"/>
          <p:nvPr/>
        </p:nvSpPr>
        <p:spPr>
          <a:xfrm>
            <a:off x="66960" y="1630080"/>
            <a:ext cx="7996320" cy="154440"/>
          </a:xfrm>
          <a:prstGeom prst="rect">
            <a:avLst/>
          </a:prstGeom>
          <a:noFill/>
          <a:ln w="0">
            <a:noFill/>
          </a:ln>
        </p:spPr>
        <p:txBody>
          <a:bodyPr lIns="0" rIns="0" tIns="0" bIns="0" anchor="t">
            <a:noAutofit/>
          </a:bodyPr>
          <a:p>
            <a:r>
              <a:rPr b="0" lang="fr-FR" sz="1200" spc="-1" strike="noStrike">
                <a:solidFill>
                  <a:srgbClr val="000000"/>
                </a:solidFill>
                <a:latin typeface="Palatino Linotype"/>
                <a:ea typeface="Palatino Linotype"/>
              </a:rPr>
              <a:t>Questions fréquemment posées par les installateurs des équipements </a:t>
            </a:r>
            <a:r>
              <a:rPr b="0" i="1" lang="fr-FR" sz="1200" spc="-1" strike="noStrike">
                <a:solidFill>
                  <a:srgbClr val="000000"/>
                </a:solidFill>
                <a:latin typeface="Palatino Linotype"/>
                <a:ea typeface="Palatino Linotype"/>
              </a:rPr>
              <a:t>AQUASONIC</a:t>
            </a:r>
            <a:r>
              <a:rPr b="0" lang="fr-FR" sz="1200" spc="-1" strike="noStrike">
                <a:solidFill>
                  <a:srgbClr val="000000"/>
                </a:solidFill>
                <a:latin typeface="Palatino Linotype"/>
                <a:ea typeface="Palatino Linotype"/>
              </a:rPr>
              <a:t>. </a:t>
            </a:r>
            <a:endParaRPr b="0" lang="fr-FR" sz="1200" spc="-1" strike="noStrike">
              <a:solidFill>
                <a:srgbClr val="000000"/>
              </a:solidFill>
              <a:latin typeface="Times New Roman"/>
            </a:endParaRPr>
          </a:p>
        </p:txBody>
      </p:sp>
      <p:sp>
        <p:nvSpPr>
          <p:cNvPr id="495" name=""/>
          <p:cNvSpPr txBox="1"/>
          <p:nvPr/>
        </p:nvSpPr>
        <p:spPr>
          <a:xfrm>
            <a:off x="66960" y="1772640"/>
            <a:ext cx="213480" cy="154440"/>
          </a:xfrm>
          <a:prstGeom prst="rect">
            <a:avLst/>
          </a:prstGeom>
          <a:noFill/>
          <a:ln w="0">
            <a:noFill/>
          </a:ln>
        </p:spPr>
        <p:txBody>
          <a:bodyPr lIns="0" rIns="0" tIns="0" bIns="0" anchor="t">
            <a:noAutofit/>
          </a:bodyPr>
          <a:p>
            <a:r>
              <a:rPr b="0" lang="fr-FR" sz="1200" spc="-1" strike="noStrike">
                <a:solidFill>
                  <a:srgbClr val="000000"/>
                </a:solidFill>
                <a:latin typeface="Palatino Linotype"/>
                <a:ea typeface="Palatino Linotype"/>
              </a:rPr>
              <a:t> </a:t>
            </a:r>
            <a:endParaRPr b="0" lang="fr-FR" sz="1200" spc="-1" strike="noStrike">
              <a:solidFill>
                <a:srgbClr val="000000"/>
              </a:solidFill>
              <a:latin typeface="Times New Roman"/>
            </a:endParaRPr>
          </a:p>
        </p:txBody>
      </p:sp>
      <p:sp>
        <p:nvSpPr>
          <p:cNvPr id="496" name=""/>
          <p:cNvSpPr txBox="1"/>
          <p:nvPr/>
        </p:nvSpPr>
        <p:spPr>
          <a:xfrm>
            <a:off x="66960" y="1914840"/>
            <a:ext cx="213840" cy="154440"/>
          </a:xfrm>
          <a:prstGeom prst="rect">
            <a:avLst/>
          </a:prstGeom>
          <a:noFill/>
          <a:ln w="0">
            <a:noFill/>
          </a:ln>
        </p:spPr>
        <p:txBody>
          <a:bodyPr lIns="0" rIns="0" tIns="0" bIns="0" anchor="t">
            <a:noAutofit/>
          </a:bodyPr>
          <a:p>
            <a:r>
              <a:rPr b="0" lang="fr-FR" sz="1200" spc="-1" strike="noStrike">
                <a:solidFill>
                  <a:srgbClr val="000000"/>
                </a:solidFill>
                <a:latin typeface="Palatino Linotype"/>
                <a:ea typeface="Palatino Linotype"/>
              </a:rPr>
              <a:t> </a:t>
            </a:r>
            <a:endParaRPr b="0" lang="fr-FR" sz="1200" spc="-1" strike="noStrike">
              <a:solidFill>
                <a:srgbClr val="000000"/>
              </a:solidFill>
              <a:latin typeface="Times New Roman"/>
            </a:endParaRPr>
          </a:p>
        </p:txBody>
      </p:sp>
      <p:pic>
        <p:nvPicPr>
          <p:cNvPr id="497" name="" descr=""/>
          <p:cNvPicPr/>
          <p:nvPr/>
        </p:nvPicPr>
        <p:blipFill>
          <a:blip r:embed="rId1"/>
          <a:stretch/>
        </p:blipFill>
        <p:spPr>
          <a:xfrm>
            <a:off x="3915000" y="2834280"/>
            <a:ext cx="4688640" cy="3139920"/>
          </a:xfrm>
          <a:prstGeom prst="rect">
            <a:avLst/>
          </a:prstGeom>
          <a:ln w="0">
            <a:noFill/>
          </a:ln>
        </p:spPr>
      </p:pic>
      <p:sp>
        <p:nvSpPr>
          <p:cNvPr id="498" name=""/>
          <p:cNvSpPr/>
          <p:nvPr/>
        </p:nvSpPr>
        <p:spPr>
          <a:xfrm>
            <a:off x="3910680" y="2831760"/>
            <a:ext cx="4698720" cy="3144960"/>
          </a:xfrm>
          <a:custGeom>
            <a:avLst/>
            <a:gdLst/>
            <a:ahLst/>
            <a:rect l="0" t="0" r="r" b="b"/>
            <a:pathLst>
              <a:path w="13052" h="8736">
                <a:moveTo>
                  <a:pt x="0" y="8736"/>
                </a:moveTo>
                <a:lnTo>
                  <a:pt x="13052" y="8736"/>
                </a:lnTo>
                <a:lnTo>
                  <a:pt x="13052" y="0"/>
                </a:lnTo>
                <a:lnTo>
                  <a:pt x="0" y="0"/>
                </a:lnTo>
                <a:lnTo>
                  <a:pt x="0" y="8736"/>
                </a:lnTo>
                <a:close/>
              </a:path>
            </a:pathLst>
          </a:custGeom>
          <a:noFill/>
          <a:ln w="6120">
            <a:solidFill>
              <a:srgbClr val="000000"/>
            </a:solidFill>
            <a:miter/>
          </a:ln>
        </p:spPr>
        <p:txBody>
          <a:bodyPr lIns="2880" rIns="2880" tIns="2880" bIns="2880" anchor="t">
            <a:noAutofit/>
          </a:bodyPr>
          <a:p>
            <a:endParaRPr b="0" lang="fr-FR" sz="2400" spc="-1" strike="noStrike">
              <a:solidFill>
                <a:srgbClr val="000000"/>
              </a:solidFill>
              <a:latin typeface="Times New Roman"/>
            </a:endParaRPr>
          </a:p>
        </p:txBody>
      </p:sp>
      <p:sp>
        <p:nvSpPr>
          <p:cNvPr id="499" name=""/>
          <p:cNvSpPr/>
          <p:nvPr/>
        </p:nvSpPr>
        <p:spPr>
          <a:xfrm>
            <a:off x="55440" y="1301400"/>
            <a:ext cx="8574840" cy="0"/>
          </a:xfrm>
          <a:prstGeom prst="line">
            <a:avLst/>
          </a:prstGeom>
          <a:ln w="9360">
            <a:solidFill>
              <a:srgbClr val="008cb4"/>
            </a:solidFill>
            <a:miter/>
          </a:ln>
        </p:spPr>
        <p:style>
          <a:lnRef idx="0"/>
          <a:fillRef idx="0"/>
          <a:effectRef idx="0"/>
          <a:fontRef idx="minor"/>
        </p:style>
        <p:txBody>
          <a:bodyPr lIns="4680" rIns="4680" tIns="-4680" bIns="-4680" anchor="t">
            <a:noAutofit/>
          </a:bodyPr>
          <a:p>
            <a:endParaRPr b="0" lang="fr-FR" sz="2400" spc="-1" strike="noStrike">
              <a:solidFill>
                <a:srgbClr val="000000"/>
              </a:solidFill>
              <a:latin typeface="Times New Roman"/>
            </a:endParaRPr>
          </a:p>
        </p:txBody>
      </p:sp>
      <p:sp>
        <p:nvSpPr>
          <p:cNvPr id="500" name=""/>
          <p:cNvSpPr/>
          <p:nvPr/>
        </p:nvSpPr>
        <p:spPr>
          <a:xfrm>
            <a:off x="55440" y="1283760"/>
            <a:ext cx="8574840" cy="0"/>
          </a:xfrm>
          <a:prstGeom prst="line">
            <a:avLst/>
          </a:prstGeom>
          <a:ln w="12600">
            <a:solidFill>
              <a:srgbClr val="008cb4"/>
            </a:solidFill>
            <a:miter/>
          </a:ln>
        </p:spPr>
        <p:style>
          <a:lnRef idx="0"/>
          <a:fillRef idx="0"/>
          <a:effectRef idx="0"/>
          <a:fontRef idx="minor"/>
        </p:style>
        <p:txBody>
          <a:bodyPr lIns="6120" rIns="6120" tIns="-6120" bIns="-6120" anchor="t">
            <a:noAutofit/>
          </a:bodyPr>
          <a:p>
            <a:endParaRPr b="0" lang="fr-FR" sz="2400" spc="-1" strike="noStrike">
              <a:solidFill>
                <a:srgbClr val="000000"/>
              </a:solidFill>
              <a:latin typeface="Times New Roman"/>
            </a:endParaRPr>
          </a:p>
        </p:txBody>
      </p:sp>
      <p:sp>
        <p:nvSpPr>
          <p:cNvPr id="501" name=""/>
          <p:cNvSpPr/>
          <p:nvPr/>
        </p:nvSpPr>
        <p:spPr>
          <a:xfrm>
            <a:off x="-599400" y="2972880"/>
            <a:ext cx="7356960" cy="1154520"/>
          </a:xfrm>
          <a:custGeom>
            <a:avLst/>
            <a:gdLst/>
            <a:ahLst/>
            <a:rect l="0" t="0" r="r" b="b"/>
            <a:pathLst>
              <a:path w="20436" h="3207">
                <a:moveTo>
                  <a:pt x="381" y="0"/>
                </a:moveTo>
                <a:cubicBezTo>
                  <a:pt x="170" y="0"/>
                  <a:pt x="0" y="85"/>
                  <a:pt x="0" y="189"/>
                </a:cubicBezTo>
                <a:lnTo>
                  <a:pt x="0" y="1767"/>
                </a:lnTo>
                <a:cubicBezTo>
                  <a:pt x="0" y="1871"/>
                  <a:pt x="170" y="1955"/>
                  <a:pt x="381" y="1955"/>
                </a:cubicBezTo>
                <a:lnTo>
                  <a:pt x="9007" y="1955"/>
                </a:lnTo>
                <a:lnTo>
                  <a:pt x="20436" y="3207"/>
                </a:lnTo>
                <a:lnTo>
                  <a:pt x="11324" y="1420"/>
                </a:lnTo>
                <a:lnTo>
                  <a:pt x="11324" y="189"/>
                </a:lnTo>
                <a:cubicBezTo>
                  <a:pt x="11324" y="85"/>
                  <a:pt x="11154" y="0"/>
                  <a:pt x="10945" y="0"/>
                </a:cubicBezTo>
                <a:lnTo>
                  <a:pt x="381" y="0"/>
                </a:lnTo>
                <a:close/>
              </a:path>
            </a:pathLst>
          </a:custGeom>
          <a:noFill/>
          <a:ln w="37800">
            <a:solidFill>
              <a:srgbClr val="e8200d"/>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02" name=""/>
          <p:cNvSpPr txBox="1"/>
          <p:nvPr/>
        </p:nvSpPr>
        <p:spPr>
          <a:xfrm>
            <a:off x="1962720" y="2055960"/>
            <a:ext cx="4764600" cy="256320"/>
          </a:xfrm>
          <a:prstGeom prst="rect">
            <a:avLst/>
          </a:prstGeom>
          <a:noFill/>
          <a:ln w="0">
            <a:noFill/>
          </a:ln>
        </p:spPr>
        <p:txBody>
          <a:bodyPr lIns="0" rIns="0" tIns="0" bIns="0" anchor="t">
            <a:noAutofit/>
          </a:bodyPr>
          <a:p>
            <a:r>
              <a:rPr b="1" lang="fr-FR" sz="1800" spc="-1" strike="noStrike">
                <a:solidFill>
                  <a:srgbClr val="008cb4"/>
                </a:solidFill>
                <a:latin typeface="Arial"/>
                <a:ea typeface="Arial"/>
              </a:rPr>
              <a:t>INSTALLATION INCORRECTE :</a:t>
            </a:r>
            <a:endParaRPr b="0" lang="fr-FR" sz="1800" spc="-1" strike="noStrike">
              <a:solidFill>
                <a:srgbClr val="000000"/>
              </a:solidFill>
              <a:latin typeface="Times New Roman"/>
            </a:endParaRPr>
          </a:p>
        </p:txBody>
      </p:sp>
      <p:sp>
        <p:nvSpPr>
          <p:cNvPr id="503" name=""/>
          <p:cNvSpPr txBox="1"/>
          <p:nvPr/>
        </p:nvSpPr>
        <p:spPr>
          <a:xfrm>
            <a:off x="-500400" y="3383640"/>
            <a:ext cx="2502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04" name=""/>
          <p:cNvSpPr/>
          <p:nvPr/>
        </p:nvSpPr>
        <p:spPr>
          <a:xfrm>
            <a:off x="-639360" y="2352240"/>
            <a:ext cx="7504560" cy="1128240"/>
          </a:xfrm>
          <a:custGeom>
            <a:avLst/>
            <a:gdLst/>
            <a:ahLst/>
            <a:rect l="0" t="0" r="r" b="b"/>
            <a:pathLst>
              <a:path w="20846" h="3134">
                <a:moveTo>
                  <a:pt x="381" y="0"/>
                </a:moveTo>
                <a:cubicBezTo>
                  <a:pt x="170" y="0"/>
                  <a:pt x="0" y="66"/>
                  <a:pt x="0" y="148"/>
                </a:cubicBezTo>
                <a:lnTo>
                  <a:pt x="0" y="1203"/>
                </a:lnTo>
                <a:cubicBezTo>
                  <a:pt x="0" y="1285"/>
                  <a:pt x="170" y="1351"/>
                  <a:pt x="381" y="1351"/>
                </a:cubicBezTo>
                <a:lnTo>
                  <a:pt x="9825" y="1351"/>
                </a:lnTo>
                <a:lnTo>
                  <a:pt x="20846" y="3134"/>
                </a:lnTo>
                <a:lnTo>
                  <a:pt x="11335" y="935"/>
                </a:lnTo>
                <a:lnTo>
                  <a:pt x="11335" y="148"/>
                </a:lnTo>
                <a:cubicBezTo>
                  <a:pt x="11335" y="66"/>
                  <a:pt x="11166" y="0"/>
                  <a:pt x="10956" y="0"/>
                </a:cubicBezTo>
                <a:lnTo>
                  <a:pt x="381" y="0"/>
                </a:lnTo>
                <a:close/>
              </a:path>
            </a:pathLst>
          </a:custGeom>
          <a:noFill/>
          <a:ln w="37800">
            <a:solidFill>
              <a:srgbClr val="ff1d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05" name=""/>
          <p:cNvSpPr txBox="1"/>
          <p:nvPr/>
        </p:nvSpPr>
        <p:spPr>
          <a:xfrm>
            <a:off x="-500400" y="355428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06" name=""/>
          <p:cNvSpPr/>
          <p:nvPr/>
        </p:nvSpPr>
        <p:spPr>
          <a:xfrm>
            <a:off x="-385560" y="4463640"/>
            <a:ext cx="6300720" cy="718560"/>
          </a:xfrm>
          <a:custGeom>
            <a:avLst/>
            <a:gdLst/>
            <a:ahLst/>
            <a:rect l="0" t="0" r="r" b="b"/>
            <a:pathLst>
              <a:path w="17502" h="1996">
                <a:moveTo>
                  <a:pt x="351" y="0"/>
                </a:moveTo>
                <a:cubicBezTo>
                  <a:pt x="158" y="0"/>
                  <a:pt x="0" y="99"/>
                  <a:pt x="0" y="219"/>
                </a:cubicBezTo>
                <a:lnTo>
                  <a:pt x="0" y="1776"/>
                </a:lnTo>
                <a:cubicBezTo>
                  <a:pt x="0" y="1897"/>
                  <a:pt x="158" y="1996"/>
                  <a:pt x="351" y="1996"/>
                </a:cubicBezTo>
                <a:lnTo>
                  <a:pt x="10159" y="1996"/>
                </a:lnTo>
                <a:cubicBezTo>
                  <a:pt x="10353" y="1996"/>
                  <a:pt x="10510" y="1897"/>
                  <a:pt x="10510" y="1776"/>
                </a:cubicBezTo>
                <a:lnTo>
                  <a:pt x="10510" y="453"/>
                </a:lnTo>
                <a:lnTo>
                  <a:pt x="17502" y="245"/>
                </a:lnTo>
                <a:lnTo>
                  <a:pt x="10323" y="29"/>
                </a:lnTo>
                <a:cubicBezTo>
                  <a:pt x="10274" y="12"/>
                  <a:pt x="10221" y="0"/>
                  <a:pt x="10159" y="0"/>
                </a:cubicBezTo>
                <a:lnTo>
                  <a:pt x="351" y="0"/>
                </a:lnTo>
                <a:close/>
              </a:path>
            </a:pathLst>
          </a:custGeom>
          <a:noFill/>
          <a:ln w="37800">
            <a:solidFill>
              <a:srgbClr val="ff2308"/>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07" name=""/>
          <p:cNvSpPr txBox="1"/>
          <p:nvPr/>
        </p:nvSpPr>
        <p:spPr>
          <a:xfrm>
            <a:off x="3112920" y="283500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08" name=""/>
          <p:cNvSpPr/>
          <p:nvPr/>
        </p:nvSpPr>
        <p:spPr>
          <a:xfrm>
            <a:off x="-639360" y="4648320"/>
            <a:ext cx="7250400" cy="1253880"/>
          </a:xfrm>
          <a:custGeom>
            <a:avLst/>
            <a:gdLst/>
            <a:ahLst/>
            <a:rect l="0" t="0" r="r" b="b"/>
            <a:pathLst>
              <a:path w="20140" h="3483">
                <a:moveTo>
                  <a:pt x="20140" y="0"/>
                </a:moveTo>
                <a:lnTo>
                  <a:pt x="9264" y="1888"/>
                </a:lnTo>
                <a:lnTo>
                  <a:pt x="363" y="1888"/>
                </a:lnTo>
                <a:cubicBezTo>
                  <a:pt x="163" y="1888"/>
                  <a:pt x="0" y="1967"/>
                  <a:pt x="0" y="2064"/>
                </a:cubicBezTo>
                <a:lnTo>
                  <a:pt x="0" y="3308"/>
                </a:lnTo>
                <a:cubicBezTo>
                  <a:pt x="0" y="3405"/>
                  <a:pt x="163" y="3483"/>
                  <a:pt x="363" y="3483"/>
                </a:cubicBezTo>
                <a:lnTo>
                  <a:pt x="10466" y="3483"/>
                </a:lnTo>
                <a:cubicBezTo>
                  <a:pt x="10666" y="3483"/>
                  <a:pt x="10827" y="3405"/>
                  <a:pt x="10827" y="3308"/>
                </a:cubicBezTo>
                <a:lnTo>
                  <a:pt x="10827" y="2380"/>
                </a:lnTo>
                <a:lnTo>
                  <a:pt x="20140" y="0"/>
                </a:lnTo>
                <a:close/>
              </a:path>
            </a:pathLst>
          </a:custGeom>
          <a:noFill/>
          <a:ln w="37800">
            <a:solidFill>
              <a:srgbClr val="ff1f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09" name=""/>
          <p:cNvSpPr txBox="1"/>
          <p:nvPr/>
        </p:nvSpPr>
        <p:spPr>
          <a:xfrm>
            <a:off x="2766240" y="474156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10" name=""/>
          <p:cNvSpPr/>
          <p:nvPr/>
        </p:nvSpPr>
        <p:spPr>
          <a:xfrm>
            <a:off x="-680040" y="3850200"/>
            <a:ext cx="4896360" cy="527760"/>
          </a:xfrm>
          <a:custGeom>
            <a:avLst/>
            <a:gdLst/>
            <a:ahLst/>
            <a:rect l="0" t="0" r="r" b="b"/>
            <a:pathLst>
              <a:path w="13601" h="1466">
                <a:moveTo>
                  <a:pt x="385" y="0"/>
                </a:moveTo>
                <a:cubicBezTo>
                  <a:pt x="173" y="0"/>
                  <a:pt x="0" y="72"/>
                  <a:pt x="0" y="161"/>
                </a:cubicBezTo>
                <a:lnTo>
                  <a:pt x="0" y="1305"/>
                </a:lnTo>
                <a:cubicBezTo>
                  <a:pt x="0" y="1394"/>
                  <a:pt x="173" y="1466"/>
                  <a:pt x="385" y="1466"/>
                </a:cubicBezTo>
                <a:lnTo>
                  <a:pt x="11150" y="1466"/>
                </a:lnTo>
                <a:cubicBezTo>
                  <a:pt x="11362" y="1466"/>
                  <a:pt x="11535" y="1394"/>
                  <a:pt x="11535" y="1305"/>
                </a:cubicBezTo>
                <a:lnTo>
                  <a:pt x="11535" y="1305"/>
                </a:lnTo>
                <a:lnTo>
                  <a:pt x="13601" y="983"/>
                </a:lnTo>
                <a:lnTo>
                  <a:pt x="11535" y="660"/>
                </a:lnTo>
                <a:lnTo>
                  <a:pt x="11535" y="161"/>
                </a:lnTo>
                <a:cubicBezTo>
                  <a:pt x="11535" y="72"/>
                  <a:pt x="11362" y="0"/>
                  <a:pt x="11150" y="0"/>
                </a:cubicBezTo>
                <a:lnTo>
                  <a:pt x="385" y="0"/>
                </a:lnTo>
                <a:close/>
              </a:path>
            </a:pathLst>
          </a:custGeom>
          <a:noFill/>
          <a:ln w="37800">
            <a:solidFill>
              <a:srgbClr val="ff1f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11" name=""/>
          <p:cNvSpPr txBox="1"/>
          <p:nvPr/>
        </p:nvSpPr>
        <p:spPr>
          <a:xfrm>
            <a:off x="-540720" y="5219640"/>
            <a:ext cx="213480" cy="169560"/>
          </a:xfrm>
          <a:prstGeom prst="rect">
            <a:avLst/>
          </a:prstGeom>
          <a:noFill/>
          <a:ln w="0">
            <a:noFill/>
          </a:ln>
        </p:spPr>
        <p:txBody>
          <a:bodyPr lIns="0" rIns="0" tIns="0" bIns="0" anchor="t">
            <a:noAutofit/>
          </a:bodyPr>
          <a:p>
            <a:r>
              <a:rPr b="0" lang="fr-FR" sz="1200" spc="-1" strike="noStrike">
                <a:solidFill>
                  <a:srgbClr val="000000"/>
                </a:solidFill>
                <a:latin typeface="TimesNewRoman"/>
                <a:ea typeface="TimesNewRoman"/>
              </a:rPr>
              <a:t> </a:t>
            </a:r>
            <a:endParaRPr b="0" lang="fr-FR" sz="1200" spc="-1" strike="noStrike">
              <a:solidFill>
                <a:srgbClr val="000000"/>
              </a:solidFill>
              <a:latin typeface="Times New Roman"/>
            </a:endParaRPr>
          </a:p>
        </p:txBody>
      </p:sp>
      <p:sp>
        <p:nvSpPr>
          <p:cNvPr id="512" name=""/>
          <p:cNvSpPr/>
          <p:nvPr/>
        </p:nvSpPr>
        <p:spPr>
          <a:xfrm>
            <a:off x="-466200" y="5347440"/>
            <a:ext cx="7638120" cy="1141560"/>
          </a:xfrm>
          <a:custGeom>
            <a:avLst/>
            <a:gdLst/>
            <a:ahLst/>
            <a:rect l="0" t="0" r="r" b="b"/>
            <a:pathLst>
              <a:path w="21217" h="3171">
                <a:moveTo>
                  <a:pt x="21217" y="0"/>
                </a:moveTo>
                <a:lnTo>
                  <a:pt x="9997" y="1629"/>
                </a:lnTo>
                <a:lnTo>
                  <a:pt x="361" y="1629"/>
                </a:lnTo>
                <a:cubicBezTo>
                  <a:pt x="162" y="1629"/>
                  <a:pt x="0" y="1689"/>
                  <a:pt x="0" y="1763"/>
                </a:cubicBezTo>
                <a:lnTo>
                  <a:pt x="0" y="3037"/>
                </a:lnTo>
                <a:cubicBezTo>
                  <a:pt x="0" y="3111"/>
                  <a:pt x="162" y="3171"/>
                  <a:pt x="361" y="3171"/>
                </a:cubicBezTo>
                <a:lnTo>
                  <a:pt x="11116" y="3171"/>
                </a:lnTo>
                <a:cubicBezTo>
                  <a:pt x="11316" y="3171"/>
                  <a:pt x="11477" y="3111"/>
                  <a:pt x="11477" y="3037"/>
                </a:cubicBezTo>
                <a:lnTo>
                  <a:pt x="11477" y="2004"/>
                </a:lnTo>
                <a:lnTo>
                  <a:pt x="21217" y="0"/>
                </a:lnTo>
                <a:close/>
              </a:path>
            </a:pathLst>
          </a:custGeom>
          <a:noFill/>
          <a:ln w="37800">
            <a:solidFill>
              <a:srgbClr val="ff1f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13" name=""/>
          <p:cNvSpPr txBox="1"/>
          <p:nvPr/>
        </p:nvSpPr>
        <p:spPr>
          <a:xfrm>
            <a:off x="-581760" y="4033440"/>
            <a:ext cx="360288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r>
              <a:rPr b="0" lang="fr-FR" sz="1410" spc="-1" strike="noStrike">
                <a:solidFill>
                  <a:srgbClr val="000000"/>
                </a:solidFill>
                <a:latin typeface="Arial"/>
                <a:ea typeface="Arial"/>
              </a:rPr>
              <a:t>Filtre à sédiments non installé </a:t>
            </a:r>
            <a:endParaRPr b="0" lang="fr-FR" sz="1410" spc="-1" strike="noStrike">
              <a:solidFill>
                <a:srgbClr val="000000"/>
              </a:solidFill>
              <a:latin typeface="Times New Roman"/>
            </a:endParaRPr>
          </a:p>
        </p:txBody>
      </p:sp>
      <p:pic>
        <p:nvPicPr>
          <p:cNvPr id="514" name="" descr=""/>
          <p:cNvPicPr/>
          <p:nvPr/>
        </p:nvPicPr>
        <p:blipFill>
          <a:blip r:embed="rId2"/>
          <a:stretch/>
        </p:blipFill>
        <p:spPr>
          <a:xfrm>
            <a:off x="-429480" y="3019320"/>
            <a:ext cx="3500640" cy="566640"/>
          </a:xfrm>
          <a:prstGeom prst="rect">
            <a:avLst/>
          </a:prstGeom>
          <a:ln w="0">
            <a:noFill/>
          </a:ln>
        </p:spPr>
      </p:pic>
      <p:sp>
        <p:nvSpPr>
          <p:cNvPr id="515" name=""/>
          <p:cNvSpPr txBox="1"/>
          <p:nvPr/>
        </p:nvSpPr>
        <p:spPr>
          <a:xfrm>
            <a:off x="-367200" y="583848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16" name=""/>
          <p:cNvSpPr txBox="1"/>
          <p:nvPr/>
        </p:nvSpPr>
        <p:spPr>
          <a:xfrm>
            <a:off x="-330840" y="3022920"/>
            <a:ext cx="32324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Distance minimum de 70cm  </a:t>
            </a:r>
            <a:endParaRPr b="0" lang="fr-FR" sz="1410" spc="-1" strike="noStrike">
              <a:solidFill>
                <a:srgbClr val="000000"/>
              </a:solidFill>
              <a:latin typeface="Times New Roman"/>
            </a:endParaRPr>
          </a:p>
        </p:txBody>
      </p:sp>
      <p:sp>
        <p:nvSpPr>
          <p:cNvPr id="517" name=""/>
          <p:cNvSpPr/>
          <p:nvPr/>
        </p:nvSpPr>
        <p:spPr>
          <a:xfrm>
            <a:off x="-331560" y="3316680"/>
            <a:ext cx="2832120" cy="9720"/>
          </a:xfrm>
          <a:custGeom>
            <a:avLst/>
            <a:gdLst/>
            <a:ahLst/>
            <a:rect l="0" t="0" r="r" b="b"/>
            <a:pathLst>
              <a:path w="7867" h="27">
                <a:moveTo>
                  <a:pt x="0" y="27"/>
                </a:moveTo>
                <a:lnTo>
                  <a:pt x="7867" y="27"/>
                </a:lnTo>
                <a:lnTo>
                  <a:pt x="7867" y="0"/>
                </a:lnTo>
                <a:lnTo>
                  <a:pt x="0" y="0"/>
                </a:lnTo>
                <a:lnTo>
                  <a:pt x="0" y="27"/>
                </a:lnTo>
                <a:close/>
              </a:path>
            </a:pathLst>
          </a:custGeom>
          <a:solidFill>
            <a:srgbClr val="000000"/>
          </a:solidFill>
          <a:ln w="0">
            <a:noFill/>
          </a:ln>
        </p:spPr>
        <p:txBody>
          <a:bodyPr lIns="0" rIns="0" tIns="0" bIns="0" anchor="t">
            <a:noAutofit/>
          </a:bodyPr>
          <a:p>
            <a:endParaRPr b="0" lang="fr-FR" sz="2400" spc="-1" strike="noStrike">
              <a:solidFill>
                <a:srgbClr val="ffffff"/>
              </a:solidFill>
              <a:latin typeface="Times New Roman"/>
            </a:endParaRPr>
          </a:p>
        </p:txBody>
      </p:sp>
      <p:sp>
        <p:nvSpPr>
          <p:cNvPr id="518" name=""/>
          <p:cNvSpPr txBox="1"/>
          <p:nvPr/>
        </p:nvSpPr>
        <p:spPr>
          <a:xfrm>
            <a:off x="-330840" y="3192840"/>
            <a:ext cx="298872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Entre le transformateur et  </a:t>
            </a:r>
            <a:endParaRPr b="0" lang="fr-FR" sz="1410" spc="-1" strike="noStrike">
              <a:solidFill>
                <a:srgbClr val="000000"/>
              </a:solidFill>
              <a:latin typeface="Times New Roman"/>
            </a:endParaRPr>
          </a:p>
        </p:txBody>
      </p:sp>
      <p:sp>
        <p:nvSpPr>
          <p:cNvPr id="519" name=""/>
          <p:cNvSpPr/>
          <p:nvPr/>
        </p:nvSpPr>
        <p:spPr>
          <a:xfrm>
            <a:off x="-331560" y="3505680"/>
            <a:ext cx="2804040" cy="6480"/>
          </a:xfrm>
          <a:custGeom>
            <a:avLst/>
            <a:gdLst/>
            <a:ahLst/>
            <a:rect l="0" t="0" r="r" b="b"/>
            <a:pathLst>
              <a:path w="7789" h="18">
                <a:moveTo>
                  <a:pt x="0" y="18"/>
                </a:moveTo>
                <a:lnTo>
                  <a:pt x="7789" y="18"/>
                </a:lnTo>
                <a:lnTo>
                  <a:pt x="7789" y="0"/>
                </a:lnTo>
                <a:lnTo>
                  <a:pt x="0" y="0"/>
                </a:lnTo>
                <a:lnTo>
                  <a:pt x="0" y="18"/>
                </a:lnTo>
                <a:close/>
              </a:path>
            </a:pathLst>
          </a:custGeom>
          <a:solidFill>
            <a:srgbClr val="000000"/>
          </a:solidFill>
          <a:ln w="0">
            <a:noFill/>
          </a:ln>
        </p:spPr>
        <p:txBody>
          <a:bodyPr lIns="0" rIns="0" tIns="0" bIns="0" anchor="t">
            <a:noAutofit/>
          </a:bodyPr>
          <a:p>
            <a:endParaRPr b="0" lang="fr-FR" sz="2400" spc="-1" strike="noStrike">
              <a:solidFill>
                <a:srgbClr val="ffffff"/>
              </a:solidFill>
              <a:latin typeface="Times New Roman"/>
            </a:endParaRPr>
          </a:p>
        </p:txBody>
      </p:sp>
      <p:sp>
        <p:nvSpPr>
          <p:cNvPr id="520" name=""/>
          <p:cNvSpPr/>
          <p:nvPr/>
        </p:nvSpPr>
        <p:spPr>
          <a:xfrm>
            <a:off x="-385560" y="2398680"/>
            <a:ext cx="3719160" cy="383040"/>
          </a:xfrm>
          <a:custGeom>
            <a:avLst/>
            <a:gdLst/>
            <a:ahLst/>
            <a:rect l="0" t="0" r="r" b="b"/>
            <a:pathLst>
              <a:path w="10331" h="1064">
                <a:moveTo>
                  <a:pt x="0" y="1064"/>
                </a:moveTo>
                <a:lnTo>
                  <a:pt x="10331" y="1064"/>
                </a:lnTo>
                <a:lnTo>
                  <a:pt x="10331" y="0"/>
                </a:lnTo>
                <a:lnTo>
                  <a:pt x="0" y="0"/>
                </a:lnTo>
                <a:lnTo>
                  <a:pt x="0" y="1064"/>
                </a:lnTo>
                <a:close/>
              </a:path>
            </a:pathLst>
          </a:custGeom>
          <a:noFill/>
          <a:ln w="6120">
            <a:solidFill>
              <a:srgbClr val="000000"/>
            </a:solidFill>
            <a:round/>
          </a:ln>
        </p:spPr>
        <p:txBody>
          <a:bodyPr lIns="2880" rIns="2880" tIns="2880" bIns="2880" anchor="t">
            <a:noAutofit/>
          </a:bodyPr>
          <a:p>
            <a:endParaRPr b="0" lang="fr-FR" sz="2400" spc="-1" strike="noStrike">
              <a:solidFill>
                <a:srgbClr val="000000"/>
              </a:solidFill>
              <a:latin typeface="Times New Roman"/>
            </a:endParaRPr>
          </a:p>
        </p:txBody>
      </p:sp>
      <p:sp>
        <p:nvSpPr>
          <p:cNvPr id="521" name=""/>
          <p:cNvSpPr txBox="1"/>
          <p:nvPr/>
        </p:nvSpPr>
        <p:spPr>
          <a:xfrm>
            <a:off x="-330840" y="3366000"/>
            <a:ext cx="2871000" cy="226080"/>
          </a:xfrm>
          <a:prstGeom prst="rect">
            <a:avLst/>
          </a:prstGeom>
          <a:noFill/>
          <a:ln w="0">
            <a:noFill/>
          </a:ln>
        </p:spPr>
        <p:txBody>
          <a:bodyPr lIns="0" rIns="0" tIns="0" bIns="0" anchor="t">
            <a:noAutofit/>
          </a:bodyPr>
          <a:p>
            <a:r>
              <a:rPr b="0" lang="fr-FR" sz="1600" spc="-1" strike="noStrike">
                <a:solidFill>
                  <a:srgbClr val="000000"/>
                </a:solidFill>
                <a:latin typeface="TimesNewRoman"/>
                <a:ea typeface="TimesNewRoman"/>
              </a:rPr>
              <a:t>l’émetteur non respectée </a:t>
            </a:r>
            <a:endParaRPr b="0" lang="fr-FR" sz="1600" spc="-1" strike="noStrike">
              <a:solidFill>
                <a:srgbClr val="000000"/>
              </a:solidFill>
              <a:latin typeface="Times New Roman"/>
            </a:endParaRPr>
          </a:p>
        </p:txBody>
      </p:sp>
      <p:sp>
        <p:nvSpPr>
          <p:cNvPr id="522" name=""/>
          <p:cNvSpPr txBox="1"/>
          <p:nvPr/>
        </p:nvSpPr>
        <p:spPr>
          <a:xfrm>
            <a:off x="70920" y="2436120"/>
            <a:ext cx="28836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Minuterie =&gt; l’appareil ne </a:t>
            </a:r>
            <a:endParaRPr b="0" lang="fr-FR" sz="1410" spc="-1" strike="noStrike">
              <a:solidFill>
                <a:srgbClr val="000000"/>
              </a:solidFill>
              <a:latin typeface="Times New Roman"/>
            </a:endParaRPr>
          </a:p>
        </p:txBody>
      </p:sp>
      <p:sp>
        <p:nvSpPr>
          <p:cNvPr id="523" name=""/>
          <p:cNvSpPr txBox="1"/>
          <p:nvPr/>
        </p:nvSpPr>
        <p:spPr>
          <a:xfrm>
            <a:off x="-241560" y="2606040"/>
            <a:ext cx="35856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fonctionne pas en permanence  </a:t>
            </a:r>
            <a:endParaRPr b="0" lang="fr-FR" sz="1410" spc="-1" strike="noStrike">
              <a:solidFill>
                <a:srgbClr val="000000"/>
              </a:solidFill>
              <a:latin typeface="Times New Roman"/>
            </a:endParaRPr>
          </a:p>
        </p:txBody>
      </p:sp>
      <p:pic>
        <p:nvPicPr>
          <p:cNvPr id="524" name="" descr=""/>
          <p:cNvPicPr/>
          <p:nvPr/>
        </p:nvPicPr>
        <p:blipFill>
          <a:blip r:embed="rId3"/>
          <a:stretch/>
        </p:blipFill>
        <p:spPr>
          <a:xfrm>
            <a:off x="-174600" y="5459400"/>
            <a:ext cx="3299760" cy="330120"/>
          </a:xfrm>
          <a:prstGeom prst="rect">
            <a:avLst/>
          </a:prstGeom>
          <a:ln w="0">
            <a:noFill/>
          </a:ln>
        </p:spPr>
      </p:pic>
      <p:sp>
        <p:nvSpPr>
          <p:cNvPr id="525" name=""/>
          <p:cNvSpPr txBox="1"/>
          <p:nvPr/>
        </p:nvSpPr>
        <p:spPr>
          <a:xfrm>
            <a:off x="1472760" y="277596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26" name=""/>
          <p:cNvSpPr txBox="1"/>
          <p:nvPr/>
        </p:nvSpPr>
        <p:spPr>
          <a:xfrm>
            <a:off x="-76680" y="5463720"/>
            <a:ext cx="23724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Émetteur en position </a:t>
            </a:r>
            <a:endParaRPr b="0" lang="fr-FR" sz="1410" spc="-1" strike="noStrike">
              <a:solidFill>
                <a:srgbClr val="000000"/>
              </a:solidFill>
              <a:latin typeface="Times New Roman"/>
            </a:endParaRPr>
          </a:p>
        </p:txBody>
      </p:sp>
      <p:sp>
        <p:nvSpPr>
          <p:cNvPr id="527" name=""/>
          <p:cNvSpPr txBox="1"/>
          <p:nvPr/>
        </p:nvSpPr>
        <p:spPr>
          <a:xfrm>
            <a:off x="-76680" y="5633640"/>
            <a:ext cx="30866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verticale =&gt; risque de fuite  </a:t>
            </a:r>
            <a:endParaRPr b="0" lang="fr-FR" sz="1410" spc="-1" strike="noStrike">
              <a:solidFill>
                <a:srgbClr val="000000"/>
              </a:solidFill>
              <a:latin typeface="Times New Roman"/>
            </a:endParaRPr>
          </a:p>
        </p:txBody>
      </p:sp>
      <p:sp>
        <p:nvSpPr>
          <p:cNvPr id="528" name=""/>
          <p:cNvSpPr/>
          <p:nvPr/>
        </p:nvSpPr>
        <p:spPr>
          <a:xfrm>
            <a:off x="-198000" y="4523040"/>
            <a:ext cx="3344040" cy="554400"/>
          </a:xfrm>
          <a:custGeom>
            <a:avLst/>
            <a:gdLst/>
            <a:ahLst/>
            <a:rect l="0" t="0" r="r" b="b"/>
            <a:pathLst>
              <a:path w="9289" h="1540">
                <a:moveTo>
                  <a:pt x="0" y="1540"/>
                </a:moveTo>
                <a:lnTo>
                  <a:pt x="9289" y="1540"/>
                </a:lnTo>
                <a:lnTo>
                  <a:pt x="9289" y="0"/>
                </a:lnTo>
                <a:lnTo>
                  <a:pt x="0" y="0"/>
                </a:lnTo>
                <a:lnTo>
                  <a:pt x="0" y="1540"/>
                </a:lnTo>
                <a:close/>
              </a:path>
            </a:pathLst>
          </a:custGeom>
          <a:noFill/>
          <a:ln w="6120">
            <a:solidFill>
              <a:srgbClr val="000000"/>
            </a:solidFill>
            <a:round/>
          </a:ln>
        </p:spPr>
        <p:txBody>
          <a:bodyPr lIns="2880" rIns="2880" tIns="2880" bIns="2880" anchor="t">
            <a:noAutofit/>
          </a:bodyPr>
          <a:p>
            <a:endParaRPr b="0" lang="fr-FR" sz="2400" spc="-1" strike="noStrike">
              <a:solidFill>
                <a:srgbClr val="000000"/>
              </a:solidFill>
              <a:latin typeface="Times New Roman"/>
            </a:endParaRPr>
          </a:p>
        </p:txBody>
      </p:sp>
      <p:sp>
        <p:nvSpPr>
          <p:cNvPr id="529" name=""/>
          <p:cNvSpPr txBox="1"/>
          <p:nvPr/>
        </p:nvSpPr>
        <p:spPr>
          <a:xfrm>
            <a:off x="-76680" y="5804280"/>
            <a:ext cx="213480" cy="169560"/>
          </a:xfrm>
          <a:prstGeom prst="rect">
            <a:avLst/>
          </a:prstGeom>
          <a:noFill/>
          <a:ln w="0">
            <a:noFill/>
          </a:ln>
        </p:spPr>
        <p:txBody>
          <a:bodyPr lIns="0" rIns="0" tIns="0" bIns="0" anchor="t">
            <a:noAutofit/>
          </a:bodyPr>
          <a:p>
            <a:r>
              <a:rPr b="0" lang="fr-FR" sz="1200" spc="-1" strike="noStrike">
                <a:solidFill>
                  <a:srgbClr val="000000"/>
                </a:solidFill>
                <a:latin typeface="TimesNewRoman"/>
                <a:ea typeface="TimesNewRoman"/>
              </a:rPr>
              <a:t> </a:t>
            </a:r>
            <a:endParaRPr b="0" lang="fr-FR" sz="1200" spc="-1" strike="noStrike">
              <a:solidFill>
                <a:srgbClr val="000000"/>
              </a:solidFill>
              <a:latin typeface="Times New Roman"/>
            </a:endParaRPr>
          </a:p>
        </p:txBody>
      </p:sp>
      <p:sp>
        <p:nvSpPr>
          <p:cNvPr id="530" name=""/>
          <p:cNvSpPr txBox="1"/>
          <p:nvPr/>
        </p:nvSpPr>
        <p:spPr>
          <a:xfrm>
            <a:off x="1472760" y="456084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31" name=""/>
          <p:cNvSpPr txBox="1"/>
          <p:nvPr/>
        </p:nvSpPr>
        <p:spPr>
          <a:xfrm>
            <a:off x="695880" y="4731120"/>
            <a:ext cx="163008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Cable enroulé </a:t>
            </a:r>
            <a:endParaRPr b="0" lang="fr-FR" sz="1410" spc="-1" strike="noStrike">
              <a:solidFill>
                <a:srgbClr val="000000"/>
              </a:solidFill>
              <a:latin typeface="Times New Roman"/>
            </a:endParaRPr>
          </a:p>
        </p:txBody>
      </p:sp>
      <p:pic>
        <p:nvPicPr>
          <p:cNvPr id="532" name="" descr=""/>
          <p:cNvPicPr/>
          <p:nvPr/>
        </p:nvPicPr>
        <p:blipFill>
          <a:blip r:embed="rId4"/>
          <a:stretch/>
        </p:blipFill>
        <p:spPr>
          <a:xfrm>
            <a:off x="-375840" y="6021000"/>
            <a:ext cx="3888000" cy="461160"/>
          </a:xfrm>
          <a:prstGeom prst="rect">
            <a:avLst/>
          </a:prstGeom>
          <a:ln w="0">
            <a:noFill/>
          </a:ln>
        </p:spPr>
      </p:pic>
      <p:sp>
        <p:nvSpPr>
          <p:cNvPr id="533" name=""/>
          <p:cNvSpPr txBox="1"/>
          <p:nvPr/>
        </p:nvSpPr>
        <p:spPr>
          <a:xfrm>
            <a:off x="1472760" y="490068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34" name=""/>
          <p:cNvSpPr txBox="1"/>
          <p:nvPr/>
        </p:nvSpPr>
        <p:spPr>
          <a:xfrm>
            <a:off x="-63360" y="6025320"/>
            <a:ext cx="335016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Raccords non diélectriques si </a:t>
            </a:r>
            <a:endParaRPr b="0" lang="fr-FR" sz="1410" spc="-1" strike="noStrike">
              <a:solidFill>
                <a:srgbClr val="000000"/>
              </a:solidFill>
              <a:latin typeface="Times New Roman"/>
            </a:endParaRPr>
          </a:p>
        </p:txBody>
      </p:sp>
      <p:sp>
        <p:nvSpPr>
          <p:cNvPr id="535" name=""/>
          <p:cNvSpPr txBox="1"/>
          <p:nvPr/>
        </p:nvSpPr>
        <p:spPr>
          <a:xfrm>
            <a:off x="60480" y="6194160"/>
            <a:ext cx="317052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raccordement à des tuyaux  </a:t>
            </a:r>
            <a:endParaRPr b="0" lang="fr-FR" sz="1410" spc="-1" strike="noStrike">
              <a:solidFill>
                <a:srgbClr val="000000"/>
              </a:solidFill>
              <a:latin typeface="Times New Roman"/>
            </a:endParaRPr>
          </a:p>
        </p:txBody>
      </p:sp>
      <p:sp>
        <p:nvSpPr>
          <p:cNvPr id="536" name=""/>
          <p:cNvSpPr txBox="1"/>
          <p:nvPr/>
        </p:nvSpPr>
        <p:spPr>
          <a:xfrm>
            <a:off x="-277920" y="6364800"/>
            <a:ext cx="213480" cy="169560"/>
          </a:xfrm>
          <a:prstGeom prst="rect">
            <a:avLst/>
          </a:prstGeom>
          <a:noFill/>
          <a:ln w="0">
            <a:noFill/>
          </a:ln>
        </p:spPr>
        <p:txBody>
          <a:bodyPr lIns="0" rIns="0" tIns="0" bIns="0" anchor="t">
            <a:noAutofit/>
          </a:bodyPr>
          <a:p>
            <a:r>
              <a:rPr b="0" lang="fr-FR" sz="1200" spc="-1" strike="noStrike">
                <a:solidFill>
                  <a:srgbClr val="000000"/>
                </a:solidFill>
                <a:latin typeface="TimesNewRoman"/>
                <a:ea typeface="TimesNewRoman"/>
              </a:rPr>
              <a:t> </a:t>
            </a:r>
            <a:endParaRPr b="0" lang="fr-FR" sz="1200" spc="-1" strike="noStrike">
              <a:solidFill>
                <a:srgbClr val="000000"/>
              </a:solidFill>
              <a:latin typeface="Times New Roman"/>
            </a:endParaRPr>
          </a:p>
        </p:txBody>
      </p:sp>
      <p:pic>
        <p:nvPicPr>
          <p:cNvPr id="537" name="" descr=""/>
          <p:cNvPicPr/>
          <p:nvPr/>
        </p:nvPicPr>
        <p:blipFill>
          <a:blip r:embed="rId5"/>
          <a:stretch/>
        </p:blipFill>
        <p:spPr>
          <a:xfrm>
            <a:off x="-957960" y="-298440"/>
            <a:ext cx="10538640" cy="57420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
          <p:cNvSpPr/>
          <p:nvPr/>
        </p:nvSpPr>
        <p:spPr>
          <a:xfrm>
            <a:off x="48240" y="8280"/>
            <a:ext cx="8582040" cy="0"/>
          </a:xfrm>
          <a:prstGeom prst="line">
            <a:avLst/>
          </a:prstGeom>
          <a:ln w="9360">
            <a:solidFill>
              <a:srgbClr val="008cb4"/>
            </a:solidFill>
            <a:miter/>
          </a:ln>
        </p:spPr>
        <p:style>
          <a:lnRef idx="0"/>
          <a:fillRef idx="0"/>
          <a:effectRef idx="0"/>
          <a:fontRef idx="minor"/>
        </p:style>
        <p:txBody>
          <a:bodyPr lIns="4680" rIns="4680" tIns="-4680" bIns="-4680" anchor="t">
            <a:noAutofit/>
          </a:bodyPr>
          <a:p>
            <a:endParaRPr b="0" lang="fr-FR" sz="2400" spc="-1" strike="noStrike">
              <a:solidFill>
                <a:srgbClr val="000000"/>
              </a:solidFill>
              <a:latin typeface="Times New Roman"/>
            </a:endParaRPr>
          </a:p>
        </p:txBody>
      </p:sp>
      <p:sp>
        <p:nvSpPr>
          <p:cNvPr id="539" name=""/>
          <p:cNvSpPr/>
          <p:nvPr/>
        </p:nvSpPr>
        <p:spPr>
          <a:xfrm>
            <a:off x="55440" y="6561360"/>
            <a:ext cx="8581680" cy="0"/>
          </a:xfrm>
          <a:prstGeom prst="line">
            <a:avLst/>
          </a:prstGeom>
          <a:ln w="9360">
            <a:solidFill>
              <a:srgbClr val="008cb4"/>
            </a:solidFill>
            <a:miter/>
          </a:ln>
        </p:spPr>
        <p:style>
          <a:lnRef idx="0"/>
          <a:fillRef idx="0"/>
          <a:effectRef idx="0"/>
          <a:fontRef idx="minor"/>
        </p:style>
        <p:txBody>
          <a:bodyPr lIns="4680" rIns="4680" tIns="-4680" bIns="-4680" anchor="t">
            <a:noAutofit/>
          </a:bodyPr>
          <a:p>
            <a:endParaRPr b="0" lang="fr-FR" sz="2400" spc="-1" strike="noStrike">
              <a:solidFill>
                <a:srgbClr val="000000"/>
              </a:solidFill>
              <a:latin typeface="Times New Roman"/>
            </a:endParaRPr>
          </a:p>
        </p:txBody>
      </p:sp>
      <p:sp>
        <p:nvSpPr>
          <p:cNvPr id="540" name=""/>
          <p:cNvSpPr txBox="1"/>
          <p:nvPr/>
        </p:nvSpPr>
        <p:spPr>
          <a:xfrm>
            <a:off x="66960" y="46800"/>
            <a:ext cx="176760" cy="138960"/>
          </a:xfrm>
          <a:prstGeom prst="rect">
            <a:avLst/>
          </a:prstGeom>
          <a:noFill/>
          <a:ln w="0">
            <a:noFill/>
          </a:ln>
        </p:spPr>
        <p:txBody>
          <a:bodyPr lIns="0" rIns="0" tIns="0" bIns="0" anchor="t">
            <a:noAutofit/>
          </a:bodyPr>
          <a:p>
            <a:r>
              <a:rPr b="0" lang="fr-FR" sz="989" spc="-1" strike="noStrike">
                <a:solidFill>
                  <a:srgbClr val="008cb4"/>
                </a:solidFill>
                <a:latin typeface="Arial"/>
                <a:ea typeface="Arial"/>
              </a:rPr>
              <a:t> </a:t>
            </a:r>
            <a:endParaRPr b="0" lang="fr-FR" sz="989" spc="-1" strike="noStrike">
              <a:solidFill>
                <a:srgbClr val="000000"/>
              </a:solidFill>
              <a:latin typeface="Times New Roman"/>
            </a:endParaRPr>
          </a:p>
        </p:txBody>
      </p:sp>
      <p:sp>
        <p:nvSpPr>
          <p:cNvPr id="541" name=""/>
          <p:cNvSpPr txBox="1"/>
          <p:nvPr/>
        </p:nvSpPr>
        <p:spPr>
          <a:xfrm>
            <a:off x="66960" y="6603480"/>
            <a:ext cx="1679040" cy="138960"/>
          </a:xfrm>
          <a:prstGeom prst="rect">
            <a:avLst/>
          </a:prstGeom>
          <a:noFill/>
          <a:ln w="0">
            <a:noFill/>
          </a:ln>
        </p:spPr>
        <p:txBody>
          <a:bodyPr lIns="0" rIns="0" tIns="0" bIns="0" anchor="t">
            <a:noAutofit/>
          </a:bodyPr>
          <a:p>
            <a:r>
              <a:rPr b="0" lang="fr-FR" sz="989" spc="-1" strike="noStrike">
                <a:solidFill>
                  <a:srgbClr val="008cb4"/>
                </a:solidFill>
                <a:latin typeface="Arial"/>
                <a:ea typeface="Arial"/>
              </a:rPr>
              <a:t>F.A.Q. </a:t>
            </a:r>
            <a:r>
              <a:rPr b="0" i="1" lang="fr-FR" sz="989" spc="-1" strike="noStrike">
                <a:solidFill>
                  <a:srgbClr val="008cb4"/>
                </a:solidFill>
                <a:latin typeface="Arial"/>
                <a:ea typeface="Arial"/>
              </a:rPr>
              <a:t>AQUASONIC </a:t>
            </a:r>
            <a:endParaRPr b="0" lang="fr-FR" sz="989" spc="-1" strike="noStrike">
              <a:solidFill>
                <a:srgbClr val="000000"/>
              </a:solidFill>
              <a:latin typeface="Times New Roman"/>
            </a:endParaRPr>
          </a:p>
        </p:txBody>
      </p:sp>
      <p:sp>
        <p:nvSpPr>
          <p:cNvPr id="542" name=""/>
          <p:cNvSpPr txBox="1"/>
          <p:nvPr/>
        </p:nvSpPr>
        <p:spPr>
          <a:xfrm>
            <a:off x="8012520" y="6603480"/>
            <a:ext cx="176760" cy="138960"/>
          </a:xfrm>
          <a:prstGeom prst="rect">
            <a:avLst/>
          </a:prstGeom>
          <a:noFill/>
          <a:ln w="0">
            <a:noFill/>
          </a:ln>
        </p:spPr>
        <p:txBody>
          <a:bodyPr lIns="0" rIns="0" tIns="0" bIns="0" anchor="t">
            <a:noAutofit/>
          </a:bodyPr>
          <a:p>
            <a:r>
              <a:rPr b="0" lang="fr-FR" sz="989" spc="-1" strike="noStrike">
                <a:solidFill>
                  <a:srgbClr val="008cb4"/>
                </a:solidFill>
                <a:latin typeface="Arial"/>
                <a:ea typeface="Arial"/>
              </a:rPr>
              <a:t>1 </a:t>
            </a:r>
            <a:endParaRPr b="0" lang="fr-FR" sz="989" spc="-1" strike="noStrike">
              <a:solidFill>
                <a:srgbClr val="000000"/>
              </a:solidFill>
              <a:latin typeface="Times New Roman"/>
            </a:endParaRPr>
          </a:p>
        </p:txBody>
      </p:sp>
      <p:sp>
        <p:nvSpPr>
          <p:cNvPr id="543" name=""/>
          <p:cNvSpPr txBox="1"/>
          <p:nvPr/>
        </p:nvSpPr>
        <p:spPr>
          <a:xfrm>
            <a:off x="4345920" y="1157760"/>
            <a:ext cx="320400" cy="256320"/>
          </a:xfrm>
          <a:prstGeom prst="rect">
            <a:avLst/>
          </a:prstGeom>
          <a:noFill/>
          <a:ln w="0">
            <a:noFill/>
          </a:ln>
        </p:spPr>
        <p:txBody>
          <a:bodyPr lIns="0" rIns="0" tIns="0" bIns="0" anchor="t">
            <a:noAutofit/>
          </a:bodyPr>
          <a:p>
            <a:r>
              <a:rPr b="1" lang="fr-FR" sz="1800" spc="-1" strike="noStrike">
                <a:solidFill>
                  <a:srgbClr val="008cb4"/>
                </a:solidFill>
                <a:latin typeface="Arial"/>
                <a:ea typeface="Arial"/>
              </a:rPr>
              <a:t> </a:t>
            </a:r>
            <a:endParaRPr b="0" lang="fr-FR" sz="1800" spc="-1" strike="noStrike">
              <a:solidFill>
                <a:srgbClr val="000000"/>
              </a:solidFill>
              <a:latin typeface="Times New Roman"/>
            </a:endParaRPr>
          </a:p>
        </p:txBody>
      </p:sp>
      <p:sp>
        <p:nvSpPr>
          <p:cNvPr id="544" name=""/>
          <p:cNvSpPr txBox="1"/>
          <p:nvPr/>
        </p:nvSpPr>
        <p:spPr>
          <a:xfrm>
            <a:off x="66960" y="1383480"/>
            <a:ext cx="4306680" cy="256320"/>
          </a:xfrm>
          <a:prstGeom prst="rect">
            <a:avLst/>
          </a:prstGeom>
          <a:noFill/>
          <a:ln w="0">
            <a:noFill/>
          </a:ln>
        </p:spPr>
        <p:txBody>
          <a:bodyPr lIns="0" rIns="0" tIns="0" bIns="0" anchor="t">
            <a:noAutofit/>
          </a:bodyPr>
          <a:p>
            <a:r>
              <a:rPr b="1" lang="fr-FR" sz="1800" spc="-1" strike="noStrike">
                <a:solidFill>
                  <a:srgbClr val="575452"/>
                </a:solidFill>
                <a:latin typeface="Arial"/>
                <a:ea typeface="Arial"/>
              </a:rPr>
              <a:t>F.A.Q. DE L’INSTALLATION </a:t>
            </a:r>
            <a:endParaRPr b="0" lang="fr-FR" sz="1800" spc="-1" strike="noStrike">
              <a:solidFill>
                <a:srgbClr val="000000"/>
              </a:solidFill>
              <a:latin typeface="Times New Roman"/>
            </a:endParaRPr>
          </a:p>
        </p:txBody>
      </p:sp>
      <p:sp>
        <p:nvSpPr>
          <p:cNvPr id="545" name=""/>
          <p:cNvSpPr txBox="1"/>
          <p:nvPr/>
        </p:nvSpPr>
        <p:spPr>
          <a:xfrm>
            <a:off x="66960" y="1630080"/>
            <a:ext cx="7996320" cy="154440"/>
          </a:xfrm>
          <a:prstGeom prst="rect">
            <a:avLst/>
          </a:prstGeom>
          <a:noFill/>
          <a:ln w="0">
            <a:noFill/>
          </a:ln>
        </p:spPr>
        <p:txBody>
          <a:bodyPr lIns="0" rIns="0" tIns="0" bIns="0" anchor="t">
            <a:noAutofit/>
          </a:bodyPr>
          <a:p>
            <a:r>
              <a:rPr b="0" lang="fr-FR" sz="1200" spc="-1" strike="noStrike">
                <a:solidFill>
                  <a:srgbClr val="000000"/>
                </a:solidFill>
                <a:latin typeface="Palatino Linotype"/>
                <a:ea typeface="Palatino Linotype"/>
              </a:rPr>
              <a:t>Questions fréquemment posées par les installateurs des équipements </a:t>
            </a:r>
            <a:r>
              <a:rPr b="0" i="1" lang="fr-FR" sz="1200" spc="-1" strike="noStrike">
                <a:solidFill>
                  <a:srgbClr val="000000"/>
                </a:solidFill>
                <a:latin typeface="Palatino Linotype"/>
                <a:ea typeface="Palatino Linotype"/>
              </a:rPr>
              <a:t>AQUASONIC</a:t>
            </a:r>
            <a:r>
              <a:rPr b="0" lang="fr-FR" sz="1200" spc="-1" strike="noStrike">
                <a:solidFill>
                  <a:srgbClr val="000000"/>
                </a:solidFill>
                <a:latin typeface="Palatino Linotype"/>
                <a:ea typeface="Palatino Linotype"/>
              </a:rPr>
              <a:t>. </a:t>
            </a:r>
            <a:endParaRPr b="0" lang="fr-FR" sz="1200" spc="-1" strike="noStrike">
              <a:solidFill>
                <a:srgbClr val="000000"/>
              </a:solidFill>
              <a:latin typeface="Times New Roman"/>
            </a:endParaRPr>
          </a:p>
        </p:txBody>
      </p:sp>
      <p:sp>
        <p:nvSpPr>
          <p:cNvPr id="546" name=""/>
          <p:cNvSpPr txBox="1"/>
          <p:nvPr/>
        </p:nvSpPr>
        <p:spPr>
          <a:xfrm>
            <a:off x="66960" y="1772640"/>
            <a:ext cx="213480" cy="154440"/>
          </a:xfrm>
          <a:prstGeom prst="rect">
            <a:avLst/>
          </a:prstGeom>
          <a:noFill/>
          <a:ln w="0">
            <a:noFill/>
          </a:ln>
        </p:spPr>
        <p:txBody>
          <a:bodyPr lIns="0" rIns="0" tIns="0" bIns="0" anchor="t">
            <a:noAutofit/>
          </a:bodyPr>
          <a:p>
            <a:r>
              <a:rPr b="0" lang="fr-FR" sz="1200" spc="-1" strike="noStrike">
                <a:solidFill>
                  <a:srgbClr val="000000"/>
                </a:solidFill>
                <a:latin typeface="Palatino Linotype"/>
                <a:ea typeface="Palatino Linotype"/>
              </a:rPr>
              <a:t> </a:t>
            </a:r>
            <a:endParaRPr b="0" lang="fr-FR" sz="1200" spc="-1" strike="noStrike">
              <a:solidFill>
                <a:srgbClr val="000000"/>
              </a:solidFill>
              <a:latin typeface="Times New Roman"/>
            </a:endParaRPr>
          </a:p>
        </p:txBody>
      </p:sp>
      <p:sp>
        <p:nvSpPr>
          <p:cNvPr id="547" name=""/>
          <p:cNvSpPr txBox="1"/>
          <p:nvPr/>
        </p:nvSpPr>
        <p:spPr>
          <a:xfrm>
            <a:off x="66960" y="1914840"/>
            <a:ext cx="213840" cy="154440"/>
          </a:xfrm>
          <a:prstGeom prst="rect">
            <a:avLst/>
          </a:prstGeom>
          <a:noFill/>
          <a:ln w="0">
            <a:noFill/>
          </a:ln>
        </p:spPr>
        <p:txBody>
          <a:bodyPr lIns="0" rIns="0" tIns="0" bIns="0" anchor="t">
            <a:noAutofit/>
          </a:bodyPr>
          <a:p>
            <a:r>
              <a:rPr b="0" lang="fr-FR" sz="1200" spc="-1" strike="noStrike">
                <a:solidFill>
                  <a:srgbClr val="000000"/>
                </a:solidFill>
                <a:latin typeface="Palatino Linotype"/>
                <a:ea typeface="Palatino Linotype"/>
              </a:rPr>
              <a:t> </a:t>
            </a:r>
            <a:endParaRPr b="0" lang="fr-FR" sz="1200" spc="-1" strike="noStrike">
              <a:solidFill>
                <a:srgbClr val="000000"/>
              </a:solidFill>
              <a:latin typeface="Times New Roman"/>
            </a:endParaRPr>
          </a:p>
        </p:txBody>
      </p:sp>
      <p:pic>
        <p:nvPicPr>
          <p:cNvPr id="548" name="" descr=""/>
          <p:cNvPicPr/>
          <p:nvPr/>
        </p:nvPicPr>
        <p:blipFill>
          <a:blip r:embed="rId1"/>
          <a:stretch/>
        </p:blipFill>
        <p:spPr>
          <a:xfrm>
            <a:off x="3915000" y="2834280"/>
            <a:ext cx="4688640" cy="3139920"/>
          </a:xfrm>
          <a:prstGeom prst="rect">
            <a:avLst/>
          </a:prstGeom>
          <a:ln w="0">
            <a:noFill/>
          </a:ln>
        </p:spPr>
      </p:pic>
      <p:sp>
        <p:nvSpPr>
          <p:cNvPr id="549" name=""/>
          <p:cNvSpPr/>
          <p:nvPr/>
        </p:nvSpPr>
        <p:spPr>
          <a:xfrm>
            <a:off x="3910680" y="2831760"/>
            <a:ext cx="4698720" cy="3144960"/>
          </a:xfrm>
          <a:custGeom>
            <a:avLst/>
            <a:gdLst/>
            <a:ahLst/>
            <a:rect l="0" t="0" r="r" b="b"/>
            <a:pathLst>
              <a:path w="13052" h="8736">
                <a:moveTo>
                  <a:pt x="0" y="8736"/>
                </a:moveTo>
                <a:lnTo>
                  <a:pt x="13052" y="8736"/>
                </a:lnTo>
                <a:lnTo>
                  <a:pt x="13052" y="0"/>
                </a:lnTo>
                <a:lnTo>
                  <a:pt x="0" y="0"/>
                </a:lnTo>
                <a:lnTo>
                  <a:pt x="0" y="8736"/>
                </a:lnTo>
                <a:close/>
              </a:path>
            </a:pathLst>
          </a:custGeom>
          <a:noFill/>
          <a:ln w="6120">
            <a:solidFill>
              <a:srgbClr val="000000"/>
            </a:solidFill>
            <a:miter/>
          </a:ln>
        </p:spPr>
        <p:txBody>
          <a:bodyPr lIns="2880" rIns="2880" tIns="2880" bIns="2880" anchor="t">
            <a:noAutofit/>
          </a:bodyPr>
          <a:p>
            <a:endParaRPr b="0" lang="fr-FR" sz="2400" spc="-1" strike="noStrike">
              <a:solidFill>
                <a:srgbClr val="000000"/>
              </a:solidFill>
              <a:latin typeface="Times New Roman"/>
            </a:endParaRPr>
          </a:p>
        </p:txBody>
      </p:sp>
      <p:sp>
        <p:nvSpPr>
          <p:cNvPr id="550" name=""/>
          <p:cNvSpPr/>
          <p:nvPr/>
        </p:nvSpPr>
        <p:spPr>
          <a:xfrm>
            <a:off x="55440" y="1301400"/>
            <a:ext cx="8574840" cy="0"/>
          </a:xfrm>
          <a:prstGeom prst="line">
            <a:avLst/>
          </a:prstGeom>
          <a:ln w="9360">
            <a:solidFill>
              <a:srgbClr val="008cb4"/>
            </a:solidFill>
            <a:miter/>
          </a:ln>
        </p:spPr>
        <p:style>
          <a:lnRef idx="0"/>
          <a:fillRef idx="0"/>
          <a:effectRef idx="0"/>
          <a:fontRef idx="minor"/>
        </p:style>
        <p:txBody>
          <a:bodyPr lIns="4680" rIns="4680" tIns="-4680" bIns="-4680" anchor="t">
            <a:noAutofit/>
          </a:bodyPr>
          <a:p>
            <a:endParaRPr b="0" lang="fr-FR" sz="2400" spc="-1" strike="noStrike">
              <a:solidFill>
                <a:srgbClr val="000000"/>
              </a:solidFill>
              <a:latin typeface="Times New Roman"/>
            </a:endParaRPr>
          </a:p>
        </p:txBody>
      </p:sp>
      <p:sp>
        <p:nvSpPr>
          <p:cNvPr id="551" name=""/>
          <p:cNvSpPr/>
          <p:nvPr/>
        </p:nvSpPr>
        <p:spPr>
          <a:xfrm>
            <a:off x="55440" y="1283760"/>
            <a:ext cx="8574840" cy="0"/>
          </a:xfrm>
          <a:prstGeom prst="line">
            <a:avLst/>
          </a:prstGeom>
          <a:ln w="12600">
            <a:solidFill>
              <a:srgbClr val="008cb4"/>
            </a:solidFill>
            <a:miter/>
          </a:ln>
        </p:spPr>
        <p:style>
          <a:lnRef idx="0"/>
          <a:fillRef idx="0"/>
          <a:effectRef idx="0"/>
          <a:fontRef idx="minor"/>
        </p:style>
        <p:txBody>
          <a:bodyPr lIns="6120" rIns="6120" tIns="-6120" bIns="-6120" anchor="t">
            <a:noAutofit/>
          </a:bodyPr>
          <a:p>
            <a:endParaRPr b="0" lang="fr-FR" sz="2400" spc="-1" strike="noStrike">
              <a:solidFill>
                <a:srgbClr val="000000"/>
              </a:solidFill>
              <a:latin typeface="Times New Roman"/>
            </a:endParaRPr>
          </a:p>
        </p:txBody>
      </p:sp>
      <p:sp>
        <p:nvSpPr>
          <p:cNvPr id="552" name=""/>
          <p:cNvSpPr/>
          <p:nvPr/>
        </p:nvSpPr>
        <p:spPr>
          <a:xfrm>
            <a:off x="-599400" y="2972880"/>
            <a:ext cx="7356960" cy="1154520"/>
          </a:xfrm>
          <a:custGeom>
            <a:avLst/>
            <a:gdLst/>
            <a:ahLst/>
            <a:rect l="0" t="0" r="r" b="b"/>
            <a:pathLst>
              <a:path w="20436" h="3207">
                <a:moveTo>
                  <a:pt x="381" y="0"/>
                </a:moveTo>
                <a:cubicBezTo>
                  <a:pt x="170" y="0"/>
                  <a:pt x="0" y="85"/>
                  <a:pt x="0" y="189"/>
                </a:cubicBezTo>
                <a:lnTo>
                  <a:pt x="0" y="1767"/>
                </a:lnTo>
                <a:cubicBezTo>
                  <a:pt x="0" y="1871"/>
                  <a:pt x="170" y="1955"/>
                  <a:pt x="381" y="1955"/>
                </a:cubicBezTo>
                <a:lnTo>
                  <a:pt x="9007" y="1955"/>
                </a:lnTo>
                <a:lnTo>
                  <a:pt x="20436" y="3207"/>
                </a:lnTo>
                <a:lnTo>
                  <a:pt x="11324" y="1420"/>
                </a:lnTo>
                <a:lnTo>
                  <a:pt x="11324" y="189"/>
                </a:lnTo>
                <a:cubicBezTo>
                  <a:pt x="11324" y="85"/>
                  <a:pt x="11154" y="0"/>
                  <a:pt x="10945" y="0"/>
                </a:cubicBezTo>
                <a:lnTo>
                  <a:pt x="381" y="0"/>
                </a:lnTo>
                <a:close/>
              </a:path>
            </a:pathLst>
          </a:custGeom>
          <a:noFill/>
          <a:ln w="37800">
            <a:solidFill>
              <a:srgbClr val="e8200d"/>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53" name=""/>
          <p:cNvSpPr txBox="1"/>
          <p:nvPr/>
        </p:nvSpPr>
        <p:spPr>
          <a:xfrm>
            <a:off x="1962720" y="2055960"/>
            <a:ext cx="4764600" cy="256320"/>
          </a:xfrm>
          <a:prstGeom prst="rect">
            <a:avLst/>
          </a:prstGeom>
          <a:noFill/>
          <a:ln w="0">
            <a:noFill/>
          </a:ln>
        </p:spPr>
        <p:txBody>
          <a:bodyPr lIns="0" rIns="0" tIns="0" bIns="0" anchor="t">
            <a:noAutofit/>
          </a:bodyPr>
          <a:p>
            <a:r>
              <a:rPr b="1" lang="fr-FR" sz="1800" spc="-1" strike="noStrike">
                <a:solidFill>
                  <a:srgbClr val="008cb4"/>
                </a:solidFill>
                <a:latin typeface="Arial"/>
                <a:ea typeface="Arial"/>
              </a:rPr>
              <a:t>INSTALLATION INCORRECTE :</a:t>
            </a:r>
            <a:endParaRPr b="0" lang="fr-FR" sz="1800" spc="-1" strike="noStrike">
              <a:solidFill>
                <a:srgbClr val="000000"/>
              </a:solidFill>
              <a:latin typeface="Times New Roman"/>
            </a:endParaRPr>
          </a:p>
        </p:txBody>
      </p:sp>
      <p:sp>
        <p:nvSpPr>
          <p:cNvPr id="554" name=""/>
          <p:cNvSpPr txBox="1"/>
          <p:nvPr/>
        </p:nvSpPr>
        <p:spPr>
          <a:xfrm>
            <a:off x="-500400" y="3383640"/>
            <a:ext cx="2502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55" name=""/>
          <p:cNvSpPr/>
          <p:nvPr/>
        </p:nvSpPr>
        <p:spPr>
          <a:xfrm>
            <a:off x="-639360" y="2352240"/>
            <a:ext cx="7504560" cy="1128240"/>
          </a:xfrm>
          <a:custGeom>
            <a:avLst/>
            <a:gdLst/>
            <a:ahLst/>
            <a:rect l="0" t="0" r="r" b="b"/>
            <a:pathLst>
              <a:path w="20846" h="3134">
                <a:moveTo>
                  <a:pt x="381" y="0"/>
                </a:moveTo>
                <a:cubicBezTo>
                  <a:pt x="170" y="0"/>
                  <a:pt x="0" y="66"/>
                  <a:pt x="0" y="148"/>
                </a:cubicBezTo>
                <a:lnTo>
                  <a:pt x="0" y="1203"/>
                </a:lnTo>
                <a:cubicBezTo>
                  <a:pt x="0" y="1285"/>
                  <a:pt x="170" y="1351"/>
                  <a:pt x="381" y="1351"/>
                </a:cubicBezTo>
                <a:lnTo>
                  <a:pt x="9825" y="1351"/>
                </a:lnTo>
                <a:lnTo>
                  <a:pt x="20846" y="3134"/>
                </a:lnTo>
                <a:lnTo>
                  <a:pt x="11335" y="935"/>
                </a:lnTo>
                <a:lnTo>
                  <a:pt x="11335" y="148"/>
                </a:lnTo>
                <a:cubicBezTo>
                  <a:pt x="11335" y="66"/>
                  <a:pt x="11166" y="0"/>
                  <a:pt x="10956" y="0"/>
                </a:cubicBezTo>
                <a:lnTo>
                  <a:pt x="381" y="0"/>
                </a:lnTo>
                <a:close/>
              </a:path>
            </a:pathLst>
          </a:custGeom>
          <a:noFill/>
          <a:ln w="37800">
            <a:solidFill>
              <a:srgbClr val="ff1d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56" name=""/>
          <p:cNvSpPr txBox="1"/>
          <p:nvPr/>
        </p:nvSpPr>
        <p:spPr>
          <a:xfrm>
            <a:off x="-500400" y="355428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57" name=""/>
          <p:cNvSpPr/>
          <p:nvPr/>
        </p:nvSpPr>
        <p:spPr>
          <a:xfrm>
            <a:off x="-385560" y="4463640"/>
            <a:ext cx="6300720" cy="718560"/>
          </a:xfrm>
          <a:custGeom>
            <a:avLst/>
            <a:gdLst/>
            <a:ahLst/>
            <a:rect l="0" t="0" r="r" b="b"/>
            <a:pathLst>
              <a:path w="17502" h="1996">
                <a:moveTo>
                  <a:pt x="351" y="0"/>
                </a:moveTo>
                <a:cubicBezTo>
                  <a:pt x="158" y="0"/>
                  <a:pt x="0" y="99"/>
                  <a:pt x="0" y="219"/>
                </a:cubicBezTo>
                <a:lnTo>
                  <a:pt x="0" y="1776"/>
                </a:lnTo>
                <a:cubicBezTo>
                  <a:pt x="0" y="1897"/>
                  <a:pt x="158" y="1996"/>
                  <a:pt x="351" y="1996"/>
                </a:cubicBezTo>
                <a:lnTo>
                  <a:pt x="10159" y="1996"/>
                </a:lnTo>
                <a:cubicBezTo>
                  <a:pt x="10353" y="1996"/>
                  <a:pt x="10510" y="1897"/>
                  <a:pt x="10510" y="1776"/>
                </a:cubicBezTo>
                <a:lnTo>
                  <a:pt x="10510" y="453"/>
                </a:lnTo>
                <a:lnTo>
                  <a:pt x="17502" y="245"/>
                </a:lnTo>
                <a:lnTo>
                  <a:pt x="10323" y="29"/>
                </a:lnTo>
                <a:cubicBezTo>
                  <a:pt x="10274" y="12"/>
                  <a:pt x="10221" y="0"/>
                  <a:pt x="10159" y="0"/>
                </a:cubicBezTo>
                <a:lnTo>
                  <a:pt x="351" y="0"/>
                </a:lnTo>
                <a:close/>
              </a:path>
            </a:pathLst>
          </a:custGeom>
          <a:noFill/>
          <a:ln w="37800">
            <a:solidFill>
              <a:srgbClr val="ff2308"/>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58" name=""/>
          <p:cNvSpPr txBox="1"/>
          <p:nvPr/>
        </p:nvSpPr>
        <p:spPr>
          <a:xfrm>
            <a:off x="3112920" y="283500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59" name=""/>
          <p:cNvSpPr/>
          <p:nvPr/>
        </p:nvSpPr>
        <p:spPr>
          <a:xfrm>
            <a:off x="-639360" y="4648320"/>
            <a:ext cx="7250400" cy="1253880"/>
          </a:xfrm>
          <a:custGeom>
            <a:avLst/>
            <a:gdLst/>
            <a:ahLst/>
            <a:rect l="0" t="0" r="r" b="b"/>
            <a:pathLst>
              <a:path w="20140" h="3483">
                <a:moveTo>
                  <a:pt x="20140" y="0"/>
                </a:moveTo>
                <a:lnTo>
                  <a:pt x="9264" y="1888"/>
                </a:lnTo>
                <a:lnTo>
                  <a:pt x="363" y="1888"/>
                </a:lnTo>
                <a:cubicBezTo>
                  <a:pt x="163" y="1888"/>
                  <a:pt x="0" y="1967"/>
                  <a:pt x="0" y="2064"/>
                </a:cubicBezTo>
                <a:lnTo>
                  <a:pt x="0" y="3308"/>
                </a:lnTo>
                <a:cubicBezTo>
                  <a:pt x="0" y="3405"/>
                  <a:pt x="163" y="3483"/>
                  <a:pt x="363" y="3483"/>
                </a:cubicBezTo>
                <a:lnTo>
                  <a:pt x="10466" y="3483"/>
                </a:lnTo>
                <a:cubicBezTo>
                  <a:pt x="10666" y="3483"/>
                  <a:pt x="10827" y="3405"/>
                  <a:pt x="10827" y="3308"/>
                </a:cubicBezTo>
                <a:lnTo>
                  <a:pt x="10827" y="2380"/>
                </a:lnTo>
                <a:lnTo>
                  <a:pt x="20140" y="0"/>
                </a:lnTo>
                <a:close/>
              </a:path>
            </a:pathLst>
          </a:custGeom>
          <a:noFill/>
          <a:ln w="37800">
            <a:solidFill>
              <a:srgbClr val="ff1f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60" name=""/>
          <p:cNvSpPr txBox="1"/>
          <p:nvPr/>
        </p:nvSpPr>
        <p:spPr>
          <a:xfrm>
            <a:off x="2766240" y="474156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61" name=""/>
          <p:cNvSpPr/>
          <p:nvPr/>
        </p:nvSpPr>
        <p:spPr>
          <a:xfrm>
            <a:off x="-680040" y="3850200"/>
            <a:ext cx="4896360" cy="527760"/>
          </a:xfrm>
          <a:custGeom>
            <a:avLst/>
            <a:gdLst/>
            <a:ahLst/>
            <a:rect l="0" t="0" r="r" b="b"/>
            <a:pathLst>
              <a:path w="13601" h="1466">
                <a:moveTo>
                  <a:pt x="385" y="0"/>
                </a:moveTo>
                <a:cubicBezTo>
                  <a:pt x="173" y="0"/>
                  <a:pt x="0" y="72"/>
                  <a:pt x="0" y="161"/>
                </a:cubicBezTo>
                <a:lnTo>
                  <a:pt x="0" y="1305"/>
                </a:lnTo>
                <a:cubicBezTo>
                  <a:pt x="0" y="1394"/>
                  <a:pt x="173" y="1466"/>
                  <a:pt x="385" y="1466"/>
                </a:cubicBezTo>
                <a:lnTo>
                  <a:pt x="11150" y="1466"/>
                </a:lnTo>
                <a:cubicBezTo>
                  <a:pt x="11362" y="1466"/>
                  <a:pt x="11535" y="1394"/>
                  <a:pt x="11535" y="1305"/>
                </a:cubicBezTo>
                <a:lnTo>
                  <a:pt x="11535" y="1305"/>
                </a:lnTo>
                <a:lnTo>
                  <a:pt x="13601" y="983"/>
                </a:lnTo>
                <a:lnTo>
                  <a:pt x="11535" y="660"/>
                </a:lnTo>
                <a:lnTo>
                  <a:pt x="11535" y="161"/>
                </a:lnTo>
                <a:cubicBezTo>
                  <a:pt x="11535" y="72"/>
                  <a:pt x="11362" y="0"/>
                  <a:pt x="11150" y="0"/>
                </a:cubicBezTo>
                <a:lnTo>
                  <a:pt x="385" y="0"/>
                </a:lnTo>
                <a:close/>
              </a:path>
            </a:pathLst>
          </a:custGeom>
          <a:noFill/>
          <a:ln w="37800">
            <a:solidFill>
              <a:srgbClr val="ff1f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62" name=""/>
          <p:cNvSpPr txBox="1"/>
          <p:nvPr/>
        </p:nvSpPr>
        <p:spPr>
          <a:xfrm>
            <a:off x="-540720" y="5219640"/>
            <a:ext cx="213480" cy="169560"/>
          </a:xfrm>
          <a:prstGeom prst="rect">
            <a:avLst/>
          </a:prstGeom>
          <a:noFill/>
          <a:ln w="0">
            <a:noFill/>
          </a:ln>
        </p:spPr>
        <p:txBody>
          <a:bodyPr lIns="0" rIns="0" tIns="0" bIns="0" anchor="t">
            <a:noAutofit/>
          </a:bodyPr>
          <a:p>
            <a:r>
              <a:rPr b="0" lang="fr-FR" sz="1200" spc="-1" strike="noStrike">
                <a:solidFill>
                  <a:srgbClr val="000000"/>
                </a:solidFill>
                <a:latin typeface="TimesNewRoman"/>
                <a:ea typeface="TimesNewRoman"/>
              </a:rPr>
              <a:t> </a:t>
            </a:r>
            <a:endParaRPr b="0" lang="fr-FR" sz="1200" spc="-1" strike="noStrike">
              <a:solidFill>
                <a:srgbClr val="000000"/>
              </a:solidFill>
              <a:latin typeface="Times New Roman"/>
            </a:endParaRPr>
          </a:p>
        </p:txBody>
      </p:sp>
      <p:sp>
        <p:nvSpPr>
          <p:cNvPr id="563" name=""/>
          <p:cNvSpPr/>
          <p:nvPr/>
        </p:nvSpPr>
        <p:spPr>
          <a:xfrm>
            <a:off x="-466200" y="5347440"/>
            <a:ext cx="7638120" cy="1141560"/>
          </a:xfrm>
          <a:custGeom>
            <a:avLst/>
            <a:gdLst/>
            <a:ahLst/>
            <a:rect l="0" t="0" r="r" b="b"/>
            <a:pathLst>
              <a:path w="21217" h="3171">
                <a:moveTo>
                  <a:pt x="21217" y="0"/>
                </a:moveTo>
                <a:lnTo>
                  <a:pt x="9997" y="1629"/>
                </a:lnTo>
                <a:lnTo>
                  <a:pt x="361" y="1629"/>
                </a:lnTo>
                <a:cubicBezTo>
                  <a:pt x="162" y="1629"/>
                  <a:pt x="0" y="1689"/>
                  <a:pt x="0" y="1763"/>
                </a:cubicBezTo>
                <a:lnTo>
                  <a:pt x="0" y="3037"/>
                </a:lnTo>
                <a:cubicBezTo>
                  <a:pt x="0" y="3111"/>
                  <a:pt x="162" y="3171"/>
                  <a:pt x="361" y="3171"/>
                </a:cubicBezTo>
                <a:lnTo>
                  <a:pt x="11116" y="3171"/>
                </a:lnTo>
                <a:cubicBezTo>
                  <a:pt x="11316" y="3171"/>
                  <a:pt x="11477" y="3111"/>
                  <a:pt x="11477" y="3037"/>
                </a:cubicBezTo>
                <a:lnTo>
                  <a:pt x="11477" y="2004"/>
                </a:lnTo>
                <a:lnTo>
                  <a:pt x="21217" y="0"/>
                </a:lnTo>
                <a:close/>
              </a:path>
            </a:pathLst>
          </a:custGeom>
          <a:noFill/>
          <a:ln w="37800">
            <a:solidFill>
              <a:srgbClr val="ff1f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564" name=""/>
          <p:cNvSpPr txBox="1"/>
          <p:nvPr/>
        </p:nvSpPr>
        <p:spPr>
          <a:xfrm>
            <a:off x="-581760" y="4033440"/>
            <a:ext cx="360288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r>
              <a:rPr b="0" lang="fr-FR" sz="1410" spc="-1" strike="noStrike">
                <a:solidFill>
                  <a:srgbClr val="000000"/>
                </a:solidFill>
                <a:latin typeface="Arial"/>
                <a:ea typeface="Arial"/>
              </a:rPr>
              <a:t>Filtre à sédiments non installé </a:t>
            </a:r>
            <a:endParaRPr b="0" lang="fr-FR" sz="1410" spc="-1" strike="noStrike">
              <a:solidFill>
                <a:srgbClr val="000000"/>
              </a:solidFill>
              <a:latin typeface="Times New Roman"/>
            </a:endParaRPr>
          </a:p>
        </p:txBody>
      </p:sp>
      <p:pic>
        <p:nvPicPr>
          <p:cNvPr id="565" name="" descr=""/>
          <p:cNvPicPr/>
          <p:nvPr/>
        </p:nvPicPr>
        <p:blipFill>
          <a:blip r:embed="rId2"/>
          <a:stretch/>
        </p:blipFill>
        <p:spPr>
          <a:xfrm>
            <a:off x="-429480" y="3019320"/>
            <a:ext cx="3500640" cy="566640"/>
          </a:xfrm>
          <a:prstGeom prst="rect">
            <a:avLst/>
          </a:prstGeom>
          <a:ln w="0">
            <a:noFill/>
          </a:ln>
        </p:spPr>
      </p:pic>
      <p:sp>
        <p:nvSpPr>
          <p:cNvPr id="566" name=""/>
          <p:cNvSpPr txBox="1"/>
          <p:nvPr/>
        </p:nvSpPr>
        <p:spPr>
          <a:xfrm>
            <a:off x="-367200" y="583848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67" name=""/>
          <p:cNvSpPr txBox="1"/>
          <p:nvPr/>
        </p:nvSpPr>
        <p:spPr>
          <a:xfrm>
            <a:off x="-330840" y="3022920"/>
            <a:ext cx="32324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Distance minimum de 70cm  </a:t>
            </a:r>
            <a:endParaRPr b="0" lang="fr-FR" sz="1410" spc="-1" strike="noStrike">
              <a:solidFill>
                <a:srgbClr val="000000"/>
              </a:solidFill>
              <a:latin typeface="Times New Roman"/>
            </a:endParaRPr>
          </a:p>
        </p:txBody>
      </p:sp>
      <p:sp>
        <p:nvSpPr>
          <p:cNvPr id="568" name=""/>
          <p:cNvSpPr/>
          <p:nvPr/>
        </p:nvSpPr>
        <p:spPr>
          <a:xfrm>
            <a:off x="-331560" y="3316680"/>
            <a:ext cx="2832120" cy="9720"/>
          </a:xfrm>
          <a:custGeom>
            <a:avLst/>
            <a:gdLst/>
            <a:ahLst/>
            <a:rect l="0" t="0" r="r" b="b"/>
            <a:pathLst>
              <a:path w="7867" h="27">
                <a:moveTo>
                  <a:pt x="0" y="27"/>
                </a:moveTo>
                <a:lnTo>
                  <a:pt x="7867" y="27"/>
                </a:lnTo>
                <a:lnTo>
                  <a:pt x="7867" y="0"/>
                </a:lnTo>
                <a:lnTo>
                  <a:pt x="0" y="0"/>
                </a:lnTo>
                <a:lnTo>
                  <a:pt x="0" y="27"/>
                </a:lnTo>
                <a:close/>
              </a:path>
            </a:pathLst>
          </a:custGeom>
          <a:solidFill>
            <a:srgbClr val="000000"/>
          </a:solidFill>
          <a:ln w="0">
            <a:noFill/>
          </a:ln>
        </p:spPr>
        <p:txBody>
          <a:bodyPr lIns="0" rIns="0" tIns="0" bIns="0" anchor="t">
            <a:noAutofit/>
          </a:bodyPr>
          <a:p>
            <a:endParaRPr b="0" lang="fr-FR" sz="2400" spc="-1" strike="noStrike">
              <a:solidFill>
                <a:srgbClr val="ffffff"/>
              </a:solidFill>
              <a:latin typeface="Times New Roman"/>
            </a:endParaRPr>
          </a:p>
        </p:txBody>
      </p:sp>
      <p:sp>
        <p:nvSpPr>
          <p:cNvPr id="569" name=""/>
          <p:cNvSpPr txBox="1"/>
          <p:nvPr/>
        </p:nvSpPr>
        <p:spPr>
          <a:xfrm>
            <a:off x="-330840" y="3192840"/>
            <a:ext cx="298872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Entre le transformateur et  </a:t>
            </a:r>
            <a:endParaRPr b="0" lang="fr-FR" sz="1410" spc="-1" strike="noStrike">
              <a:solidFill>
                <a:srgbClr val="000000"/>
              </a:solidFill>
              <a:latin typeface="Times New Roman"/>
            </a:endParaRPr>
          </a:p>
        </p:txBody>
      </p:sp>
      <p:sp>
        <p:nvSpPr>
          <p:cNvPr id="570" name=""/>
          <p:cNvSpPr/>
          <p:nvPr/>
        </p:nvSpPr>
        <p:spPr>
          <a:xfrm>
            <a:off x="-331560" y="3505680"/>
            <a:ext cx="2804040" cy="6480"/>
          </a:xfrm>
          <a:custGeom>
            <a:avLst/>
            <a:gdLst/>
            <a:ahLst/>
            <a:rect l="0" t="0" r="r" b="b"/>
            <a:pathLst>
              <a:path w="7789" h="18">
                <a:moveTo>
                  <a:pt x="0" y="18"/>
                </a:moveTo>
                <a:lnTo>
                  <a:pt x="7789" y="18"/>
                </a:lnTo>
                <a:lnTo>
                  <a:pt x="7789" y="0"/>
                </a:lnTo>
                <a:lnTo>
                  <a:pt x="0" y="0"/>
                </a:lnTo>
                <a:lnTo>
                  <a:pt x="0" y="18"/>
                </a:lnTo>
                <a:close/>
              </a:path>
            </a:pathLst>
          </a:custGeom>
          <a:solidFill>
            <a:srgbClr val="000000"/>
          </a:solidFill>
          <a:ln w="0">
            <a:noFill/>
          </a:ln>
        </p:spPr>
        <p:txBody>
          <a:bodyPr lIns="0" rIns="0" tIns="0" bIns="0" anchor="t">
            <a:noAutofit/>
          </a:bodyPr>
          <a:p>
            <a:endParaRPr b="0" lang="fr-FR" sz="2400" spc="-1" strike="noStrike">
              <a:solidFill>
                <a:srgbClr val="ffffff"/>
              </a:solidFill>
              <a:latin typeface="Times New Roman"/>
            </a:endParaRPr>
          </a:p>
        </p:txBody>
      </p:sp>
      <p:sp>
        <p:nvSpPr>
          <p:cNvPr id="571" name=""/>
          <p:cNvSpPr/>
          <p:nvPr/>
        </p:nvSpPr>
        <p:spPr>
          <a:xfrm>
            <a:off x="-385560" y="2398680"/>
            <a:ext cx="3719160" cy="383040"/>
          </a:xfrm>
          <a:custGeom>
            <a:avLst/>
            <a:gdLst/>
            <a:ahLst/>
            <a:rect l="0" t="0" r="r" b="b"/>
            <a:pathLst>
              <a:path w="10331" h="1064">
                <a:moveTo>
                  <a:pt x="0" y="1064"/>
                </a:moveTo>
                <a:lnTo>
                  <a:pt x="10331" y="1064"/>
                </a:lnTo>
                <a:lnTo>
                  <a:pt x="10331" y="0"/>
                </a:lnTo>
                <a:lnTo>
                  <a:pt x="0" y="0"/>
                </a:lnTo>
                <a:lnTo>
                  <a:pt x="0" y="1064"/>
                </a:lnTo>
                <a:close/>
              </a:path>
            </a:pathLst>
          </a:custGeom>
          <a:noFill/>
          <a:ln w="6120">
            <a:solidFill>
              <a:srgbClr val="000000"/>
            </a:solidFill>
            <a:round/>
          </a:ln>
        </p:spPr>
        <p:txBody>
          <a:bodyPr lIns="2880" rIns="2880" tIns="2880" bIns="2880" anchor="t">
            <a:noAutofit/>
          </a:bodyPr>
          <a:p>
            <a:endParaRPr b="0" lang="fr-FR" sz="2400" spc="-1" strike="noStrike">
              <a:solidFill>
                <a:srgbClr val="000000"/>
              </a:solidFill>
              <a:latin typeface="Times New Roman"/>
            </a:endParaRPr>
          </a:p>
        </p:txBody>
      </p:sp>
      <p:sp>
        <p:nvSpPr>
          <p:cNvPr id="572" name=""/>
          <p:cNvSpPr txBox="1"/>
          <p:nvPr/>
        </p:nvSpPr>
        <p:spPr>
          <a:xfrm>
            <a:off x="-330840" y="3366000"/>
            <a:ext cx="2871000" cy="226080"/>
          </a:xfrm>
          <a:prstGeom prst="rect">
            <a:avLst/>
          </a:prstGeom>
          <a:noFill/>
          <a:ln w="0">
            <a:noFill/>
          </a:ln>
        </p:spPr>
        <p:txBody>
          <a:bodyPr lIns="0" rIns="0" tIns="0" bIns="0" anchor="t">
            <a:noAutofit/>
          </a:bodyPr>
          <a:p>
            <a:r>
              <a:rPr b="0" lang="fr-FR" sz="1600" spc="-1" strike="noStrike">
                <a:solidFill>
                  <a:srgbClr val="000000"/>
                </a:solidFill>
                <a:latin typeface="TimesNewRoman"/>
                <a:ea typeface="TimesNewRoman"/>
              </a:rPr>
              <a:t>l’émetteur non respectée </a:t>
            </a:r>
            <a:endParaRPr b="0" lang="fr-FR" sz="1600" spc="-1" strike="noStrike">
              <a:solidFill>
                <a:srgbClr val="000000"/>
              </a:solidFill>
              <a:latin typeface="Times New Roman"/>
            </a:endParaRPr>
          </a:p>
        </p:txBody>
      </p:sp>
      <p:sp>
        <p:nvSpPr>
          <p:cNvPr id="573" name=""/>
          <p:cNvSpPr txBox="1"/>
          <p:nvPr/>
        </p:nvSpPr>
        <p:spPr>
          <a:xfrm>
            <a:off x="70920" y="2436120"/>
            <a:ext cx="28836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Minuterie =&gt; l’appareil ne </a:t>
            </a:r>
            <a:endParaRPr b="0" lang="fr-FR" sz="1410" spc="-1" strike="noStrike">
              <a:solidFill>
                <a:srgbClr val="000000"/>
              </a:solidFill>
              <a:latin typeface="Times New Roman"/>
            </a:endParaRPr>
          </a:p>
        </p:txBody>
      </p:sp>
      <p:sp>
        <p:nvSpPr>
          <p:cNvPr id="574" name=""/>
          <p:cNvSpPr txBox="1"/>
          <p:nvPr/>
        </p:nvSpPr>
        <p:spPr>
          <a:xfrm>
            <a:off x="-241560" y="2606040"/>
            <a:ext cx="35856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fonctionne pas en permanence  </a:t>
            </a:r>
            <a:endParaRPr b="0" lang="fr-FR" sz="1410" spc="-1" strike="noStrike">
              <a:solidFill>
                <a:srgbClr val="000000"/>
              </a:solidFill>
              <a:latin typeface="Times New Roman"/>
            </a:endParaRPr>
          </a:p>
        </p:txBody>
      </p:sp>
      <p:pic>
        <p:nvPicPr>
          <p:cNvPr id="575" name="" descr=""/>
          <p:cNvPicPr/>
          <p:nvPr/>
        </p:nvPicPr>
        <p:blipFill>
          <a:blip r:embed="rId3"/>
          <a:stretch/>
        </p:blipFill>
        <p:spPr>
          <a:xfrm>
            <a:off x="-174600" y="5459400"/>
            <a:ext cx="3299760" cy="330120"/>
          </a:xfrm>
          <a:prstGeom prst="rect">
            <a:avLst/>
          </a:prstGeom>
          <a:ln w="0">
            <a:noFill/>
          </a:ln>
        </p:spPr>
      </p:pic>
      <p:sp>
        <p:nvSpPr>
          <p:cNvPr id="576" name=""/>
          <p:cNvSpPr txBox="1"/>
          <p:nvPr/>
        </p:nvSpPr>
        <p:spPr>
          <a:xfrm>
            <a:off x="1472760" y="277596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77" name=""/>
          <p:cNvSpPr txBox="1"/>
          <p:nvPr/>
        </p:nvSpPr>
        <p:spPr>
          <a:xfrm>
            <a:off x="-76680" y="5463720"/>
            <a:ext cx="23724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Émetteur en position </a:t>
            </a:r>
            <a:endParaRPr b="0" lang="fr-FR" sz="1410" spc="-1" strike="noStrike">
              <a:solidFill>
                <a:srgbClr val="000000"/>
              </a:solidFill>
              <a:latin typeface="Times New Roman"/>
            </a:endParaRPr>
          </a:p>
        </p:txBody>
      </p:sp>
      <p:sp>
        <p:nvSpPr>
          <p:cNvPr id="578" name=""/>
          <p:cNvSpPr txBox="1"/>
          <p:nvPr/>
        </p:nvSpPr>
        <p:spPr>
          <a:xfrm>
            <a:off x="-76680" y="5633640"/>
            <a:ext cx="30866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verticale =&gt; risque de fuite  </a:t>
            </a:r>
            <a:endParaRPr b="0" lang="fr-FR" sz="1410" spc="-1" strike="noStrike">
              <a:solidFill>
                <a:srgbClr val="000000"/>
              </a:solidFill>
              <a:latin typeface="Times New Roman"/>
            </a:endParaRPr>
          </a:p>
        </p:txBody>
      </p:sp>
      <p:sp>
        <p:nvSpPr>
          <p:cNvPr id="579" name=""/>
          <p:cNvSpPr/>
          <p:nvPr/>
        </p:nvSpPr>
        <p:spPr>
          <a:xfrm>
            <a:off x="-198000" y="4523040"/>
            <a:ext cx="3344040" cy="554400"/>
          </a:xfrm>
          <a:custGeom>
            <a:avLst/>
            <a:gdLst/>
            <a:ahLst/>
            <a:rect l="0" t="0" r="r" b="b"/>
            <a:pathLst>
              <a:path w="9289" h="1540">
                <a:moveTo>
                  <a:pt x="0" y="1540"/>
                </a:moveTo>
                <a:lnTo>
                  <a:pt x="9289" y="1540"/>
                </a:lnTo>
                <a:lnTo>
                  <a:pt x="9289" y="0"/>
                </a:lnTo>
                <a:lnTo>
                  <a:pt x="0" y="0"/>
                </a:lnTo>
                <a:lnTo>
                  <a:pt x="0" y="1540"/>
                </a:lnTo>
                <a:close/>
              </a:path>
            </a:pathLst>
          </a:custGeom>
          <a:noFill/>
          <a:ln w="6120">
            <a:solidFill>
              <a:srgbClr val="000000"/>
            </a:solidFill>
            <a:round/>
          </a:ln>
        </p:spPr>
        <p:txBody>
          <a:bodyPr lIns="2880" rIns="2880" tIns="2880" bIns="2880" anchor="t">
            <a:noAutofit/>
          </a:bodyPr>
          <a:p>
            <a:endParaRPr b="0" lang="fr-FR" sz="2400" spc="-1" strike="noStrike">
              <a:solidFill>
                <a:srgbClr val="000000"/>
              </a:solidFill>
              <a:latin typeface="Times New Roman"/>
            </a:endParaRPr>
          </a:p>
        </p:txBody>
      </p:sp>
      <p:sp>
        <p:nvSpPr>
          <p:cNvPr id="580" name=""/>
          <p:cNvSpPr txBox="1"/>
          <p:nvPr/>
        </p:nvSpPr>
        <p:spPr>
          <a:xfrm>
            <a:off x="-76680" y="5804280"/>
            <a:ext cx="213480" cy="169560"/>
          </a:xfrm>
          <a:prstGeom prst="rect">
            <a:avLst/>
          </a:prstGeom>
          <a:noFill/>
          <a:ln w="0">
            <a:noFill/>
          </a:ln>
        </p:spPr>
        <p:txBody>
          <a:bodyPr lIns="0" rIns="0" tIns="0" bIns="0" anchor="t">
            <a:noAutofit/>
          </a:bodyPr>
          <a:p>
            <a:r>
              <a:rPr b="0" lang="fr-FR" sz="1200" spc="-1" strike="noStrike">
                <a:solidFill>
                  <a:srgbClr val="000000"/>
                </a:solidFill>
                <a:latin typeface="TimesNewRoman"/>
                <a:ea typeface="TimesNewRoman"/>
              </a:rPr>
              <a:t> </a:t>
            </a:r>
            <a:endParaRPr b="0" lang="fr-FR" sz="1200" spc="-1" strike="noStrike">
              <a:solidFill>
                <a:srgbClr val="000000"/>
              </a:solidFill>
              <a:latin typeface="Times New Roman"/>
            </a:endParaRPr>
          </a:p>
        </p:txBody>
      </p:sp>
      <p:sp>
        <p:nvSpPr>
          <p:cNvPr id="581" name=""/>
          <p:cNvSpPr txBox="1"/>
          <p:nvPr/>
        </p:nvSpPr>
        <p:spPr>
          <a:xfrm>
            <a:off x="1472760" y="456084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82" name=""/>
          <p:cNvSpPr txBox="1"/>
          <p:nvPr/>
        </p:nvSpPr>
        <p:spPr>
          <a:xfrm>
            <a:off x="695880" y="4731120"/>
            <a:ext cx="163008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Cable enroulé </a:t>
            </a:r>
            <a:endParaRPr b="0" lang="fr-FR" sz="1410" spc="-1" strike="noStrike">
              <a:solidFill>
                <a:srgbClr val="000000"/>
              </a:solidFill>
              <a:latin typeface="Times New Roman"/>
            </a:endParaRPr>
          </a:p>
        </p:txBody>
      </p:sp>
      <p:pic>
        <p:nvPicPr>
          <p:cNvPr id="583" name="" descr=""/>
          <p:cNvPicPr/>
          <p:nvPr/>
        </p:nvPicPr>
        <p:blipFill>
          <a:blip r:embed="rId4"/>
          <a:stretch/>
        </p:blipFill>
        <p:spPr>
          <a:xfrm>
            <a:off x="-375840" y="6021000"/>
            <a:ext cx="3888000" cy="461160"/>
          </a:xfrm>
          <a:prstGeom prst="rect">
            <a:avLst/>
          </a:prstGeom>
          <a:ln w="0">
            <a:noFill/>
          </a:ln>
        </p:spPr>
      </p:pic>
      <p:sp>
        <p:nvSpPr>
          <p:cNvPr id="584" name=""/>
          <p:cNvSpPr txBox="1"/>
          <p:nvPr/>
        </p:nvSpPr>
        <p:spPr>
          <a:xfrm>
            <a:off x="1472760" y="490068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585" name=""/>
          <p:cNvSpPr txBox="1"/>
          <p:nvPr/>
        </p:nvSpPr>
        <p:spPr>
          <a:xfrm>
            <a:off x="-63360" y="6025320"/>
            <a:ext cx="335016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Raccords non diélectriques si </a:t>
            </a:r>
            <a:endParaRPr b="0" lang="fr-FR" sz="1410" spc="-1" strike="noStrike">
              <a:solidFill>
                <a:srgbClr val="000000"/>
              </a:solidFill>
              <a:latin typeface="Times New Roman"/>
            </a:endParaRPr>
          </a:p>
        </p:txBody>
      </p:sp>
      <p:sp>
        <p:nvSpPr>
          <p:cNvPr id="586" name=""/>
          <p:cNvSpPr txBox="1"/>
          <p:nvPr/>
        </p:nvSpPr>
        <p:spPr>
          <a:xfrm>
            <a:off x="60480" y="6194160"/>
            <a:ext cx="317052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raccordement à des tuyaux  </a:t>
            </a:r>
            <a:endParaRPr b="0" lang="fr-FR" sz="1410" spc="-1" strike="noStrike">
              <a:solidFill>
                <a:srgbClr val="000000"/>
              </a:solidFill>
              <a:latin typeface="Times New Roman"/>
            </a:endParaRPr>
          </a:p>
        </p:txBody>
      </p:sp>
      <p:sp>
        <p:nvSpPr>
          <p:cNvPr id="587" name=""/>
          <p:cNvSpPr txBox="1"/>
          <p:nvPr/>
        </p:nvSpPr>
        <p:spPr>
          <a:xfrm>
            <a:off x="-277920" y="6364800"/>
            <a:ext cx="213480" cy="169560"/>
          </a:xfrm>
          <a:prstGeom prst="rect">
            <a:avLst/>
          </a:prstGeom>
          <a:noFill/>
          <a:ln w="0">
            <a:noFill/>
          </a:ln>
        </p:spPr>
        <p:txBody>
          <a:bodyPr lIns="0" rIns="0" tIns="0" bIns="0" anchor="t">
            <a:noAutofit/>
          </a:bodyPr>
          <a:p>
            <a:r>
              <a:rPr b="0" lang="fr-FR" sz="1200" spc="-1" strike="noStrike">
                <a:solidFill>
                  <a:srgbClr val="000000"/>
                </a:solidFill>
                <a:latin typeface="TimesNewRoman"/>
                <a:ea typeface="TimesNewRoman"/>
              </a:rPr>
              <a:t> </a:t>
            </a:r>
            <a:endParaRPr b="0" lang="fr-FR" sz="1200" spc="-1" strike="noStrike">
              <a:solidFill>
                <a:srgbClr val="000000"/>
              </a:solidFill>
              <a:latin typeface="Times New Roman"/>
            </a:endParaRPr>
          </a:p>
        </p:txBody>
      </p:sp>
      <p:pic>
        <p:nvPicPr>
          <p:cNvPr id="588" name="" descr=""/>
          <p:cNvPicPr/>
          <p:nvPr/>
        </p:nvPicPr>
        <p:blipFill>
          <a:blip r:embed="rId5"/>
          <a:stretch/>
        </p:blipFill>
        <p:spPr>
          <a:xfrm>
            <a:off x="-957960" y="-298440"/>
            <a:ext cx="10538640" cy="5742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3600"/>
            <a:ext cx="8227800" cy="114336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pic>
        <p:nvPicPr>
          <p:cNvPr id="261" name="" descr=""/>
          <p:cNvPicPr/>
          <p:nvPr/>
        </p:nvPicPr>
        <p:blipFill>
          <a:blip r:embed="rId1"/>
          <a:stretch/>
        </p:blipFill>
        <p:spPr>
          <a:xfrm>
            <a:off x="4680" y="28440"/>
            <a:ext cx="9142560" cy="6856920"/>
          </a:xfrm>
          <a:prstGeom prst="rect">
            <a:avLst/>
          </a:prstGeom>
          <a:ln w="0">
            <a:noFill/>
          </a:ln>
        </p:spPr>
      </p:pic>
      <p:pic>
        <p:nvPicPr>
          <p:cNvPr id="262" name="" descr=""/>
          <p:cNvPicPr/>
          <p:nvPr/>
        </p:nvPicPr>
        <p:blipFill>
          <a:blip r:embed="rId2"/>
          <a:stretch/>
        </p:blipFill>
        <p:spPr>
          <a:xfrm>
            <a:off x="180000" y="180000"/>
            <a:ext cx="5218920" cy="718920"/>
          </a:xfrm>
          <a:prstGeom prst="rect">
            <a:avLst/>
          </a:prstGeom>
          <a:ln w="0">
            <a:noFill/>
          </a:ln>
        </p:spPr>
      </p:pic>
      <p:sp>
        <p:nvSpPr>
          <p:cNvPr id="263"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264" name="" descr=""/>
          <p:cNvPicPr/>
          <p:nvPr/>
        </p:nvPicPr>
        <p:blipFill>
          <a:blip r:embed="rId3"/>
          <a:stretch/>
        </p:blipFill>
        <p:spPr>
          <a:xfrm>
            <a:off x="8147160" y="131400"/>
            <a:ext cx="852480" cy="852840"/>
          </a:xfrm>
          <a:prstGeom prst="rect">
            <a:avLst/>
          </a:prstGeom>
          <a:ln w="0">
            <a:noFill/>
          </a:ln>
        </p:spPr>
      </p:pic>
      <p:pic>
        <p:nvPicPr>
          <p:cNvPr id="265" name="Image 14" descr="schémat.PNG"/>
          <p:cNvPicPr/>
          <p:nvPr/>
        </p:nvPicPr>
        <p:blipFill>
          <a:blip r:embed="rId4"/>
          <a:stretch/>
        </p:blipFill>
        <p:spPr>
          <a:xfrm>
            <a:off x="900000" y="1226160"/>
            <a:ext cx="7386120" cy="1832760"/>
          </a:xfrm>
          <a:prstGeom prst="rect">
            <a:avLst/>
          </a:prstGeom>
          <a:ln w="0">
            <a:noFill/>
          </a:ln>
        </p:spPr>
      </p:pic>
      <p:pic>
        <p:nvPicPr>
          <p:cNvPr id="266" name="Image 15" descr=""/>
          <p:cNvPicPr/>
          <p:nvPr/>
        </p:nvPicPr>
        <p:blipFill>
          <a:blip r:embed="rId5"/>
          <a:stretch/>
        </p:blipFill>
        <p:spPr>
          <a:xfrm>
            <a:off x="892800" y="3083400"/>
            <a:ext cx="7386120" cy="2111760"/>
          </a:xfrm>
          <a:prstGeom prst="rect">
            <a:avLst/>
          </a:prstGeom>
          <a:ln w="0">
            <a:noFill/>
          </a:ln>
        </p:spPr>
      </p:pic>
      <p:pic>
        <p:nvPicPr>
          <p:cNvPr id="267" name="" descr=""/>
          <p:cNvPicPr/>
          <p:nvPr/>
        </p:nvPicPr>
        <p:blipFill>
          <a:blip r:embed="rId6"/>
          <a:stretch/>
        </p:blipFill>
        <p:spPr>
          <a:xfrm rot="16191000">
            <a:off x="3495960" y="4396320"/>
            <a:ext cx="1104120" cy="2696040"/>
          </a:xfrm>
          <a:prstGeom prst="rect">
            <a:avLst/>
          </a:prstGeom>
          <a:ln w="0">
            <a:noFill/>
          </a:ln>
        </p:spPr>
      </p:pic>
      <p:pic>
        <p:nvPicPr>
          <p:cNvPr id="268" name="Image 16" descr=""/>
          <p:cNvPicPr/>
          <p:nvPr/>
        </p:nvPicPr>
        <p:blipFill>
          <a:blip r:embed="rId7"/>
          <a:stretch/>
        </p:blipFill>
        <p:spPr>
          <a:xfrm>
            <a:off x="2780280" y="4389120"/>
            <a:ext cx="3158640" cy="806040"/>
          </a:xfrm>
          <a:prstGeom prst="rect">
            <a:avLst/>
          </a:prstGeom>
          <a:ln w="0">
            <a:noFill/>
          </a:ln>
        </p:spPr>
      </p:pic>
      <p:sp>
        <p:nvSpPr>
          <p:cNvPr id="269" name=""/>
          <p:cNvSpPr/>
          <p:nvPr/>
        </p:nvSpPr>
        <p:spPr>
          <a:xfrm rot="21514800">
            <a:off x="5569200" y="5370840"/>
            <a:ext cx="2102400" cy="722160"/>
          </a:xfrm>
          <a:prstGeom prst="wedgeEllipseCallout">
            <a:avLst>
              <a:gd name="adj1" fmla="val -56467"/>
              <a:gd name="adj2" fmla="val 78356"/>
            </a:avLst>
          </a:prstGeom>
          <a:solidFill>
            <a:schemeClr val="accent1"/>
          </a:solidFill>
          <a:ln w="0">
            <a:solidFill>
              <a:srgbClr val="ffffff"/>
            </a:solidFill>
          </a:ln>
        </p:spPr>
        <p:style>
          <a:lnRef idx="0"/>
          <a:fillRef idx="0"/>
          <a:effectRef idx="0"/>
          <a:fontRef idx="minor"/>
        </p:style>
        <p:txBody>
          <a:bodyPr lIns="90000" rIns="90000" tIns="45000" bIns="45000" anchor="ctr">
            <a:noAutofit/>
          </a:bodyPr>
          <a:p>
            <a:pPr algn="ctr">
              <a:lnSpc>
                <a:spcPct val="100000"/>
              </a:lnSpc>
            </a:pPr>
            <a:r>
              <a:rPr b="0" lang="fr-FR" sz="1000" spc="-1" strike="noStrike">
                <a:solidFill>
                  <a:srgbClr val="000000"/>
                </a:solidFill>
                <a:latin typeface="Arial"/>
                <a:ea typeface="DejaVu Sans"/>
              </a:rPr>
              <a:t>ex. comparer 1 bouteille 1/2 de vin et un model 027 FI</a:t>
            </a:r>
            <a:endParaRPr b="0" lang="fr-FR" sz="1000" spc="-1" strike="noStrike">
              <a:solidFill>
                <a:srgbClr val="000000"/>
              </a:solidFill>
              <a:latin typeface="Arial"/>
            </a:endParaRPr>
          </a:p>
        </p:txBody>
      </p:sp>
      <p:sp>
        <p:nvSpPr>
          <p:cNvPr id="270" name=""/>
          <p:cNvSpPr/>
          <p:nvPr/>
        </p:nvSpPr>
        <p:spPr>
          <a:xfrm>
            <a:off x="4500000" y="5760000"/>
            <a:ext cx="179640" cy="571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pic>
        <p:nvPicPr>
          <p:cNvPr id="271" name="" descr=""/>
          <p:cNvPicPr/>
          <p:nvPr/>
        </p:nvPicPr>
        <p:blipFill>
          <a:blip r:embed="rId8"/>
          <a:stretch/>
        </p:blipFill>
        <p:spPr>
          <a:xfrm>
            <a:off x="1381680" y="5220000"/>
            <a:ext cx="957960" cy="125964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9" name=""/>
          <p:cNvSpPr/>
          <p:nvPr/>
        </p:nvSpPr>
        <p:spPr>
          <a:xfrm>
            <a:off x="48240" y="8280"/>
            <a:ext cx="8582040" cy="0"/>
          </a:xfrm>
          <a:prstGeom prst="line">
            <a:avLst/>
          </a:prstGeom>
          <a:ln w="9360">
            <a:solidFill>
              <a:srgbClr val="008cb4"/>
            </a:solidFill>
            <a:miter/>
          </a:ln>
        </p:spPr>
        <p:style>
          <a:lnRef idx="0"/>
          <a:fillRef idx="0"/>
          <a:effectRef idx="0"/>
          <a:fontRef idx="minor"/>
        </p:style>
        <p:txBody>
          <a:bodyPr lIns="4680" rIns="4680" tIns="-4680" bIns="-4680" anchor="t">
            <a:noAutofit/>
          </a:bodyPr>
          <a:p>
            <a:endParaRPr b="0" lang="fr-FR" sz="2400" spc="-1" strike="noStrike">
              <a:solidFill>
                <a:srgbClr val="000000"/>
              </a:solidFill>
              <a:latin typeface="Times New Roman"/>
            </a:endParaRPr>
          </a:p>
        </p:txBody>
      </p:sp>
      <p:sp>
        <p:nvSpPr>
          <p:cNvPr id="590" name=""/>
          <p:cNvSpPr/>
          <p:nvPr/>
        </p:nvSpPr>
        <p:spPr>
          <a:xfrm>
            <a:off x="55440" y="6561360"/>
            <a:ext cx="8581680" cy="0"/>
          </a:xfrm>
          <a:prstGeom prst="line">
            <a:avLst/>
          </a:prstGeom>
          <a:ln w="9360">
            <a:solidFill>
              <a:srgbClr val="008cb4"/>
            </a:solidFill>
            <a:miter/>
          </a:ln>
        </p:spPr>
        <p:style>
          <a:lnRef idx="0"/>
          <a:fillRef idx="0"/>
          <a:effectRef idx="0"/>
          <a:fontRef idx="minor"/>
        </p:style>
        <p:txBody>
          <a:bodyPr lIns="4680" rIns="4680" tIns="-4680" bIns="-4680" anchor="t">
            <a:noAutofit/>
          </a:bodyPr>
          <a:p>
            <a:endParaRPr b="0" lang="fr-FR" sz="2400" spc="-1" strike="noStrike">
              <a:solidFill>
                <a:srgbClr val="000000"/>
              </a:solidFill>
              <a:latin typeface="Times New Roman"/>
            </a:endParaRPr>
          </a:p>
        </p:txBody>
      </p:sp>
      <p:sp>
        <p:nvSpPr>
          <p:cNvPr id="591" name=""/>
          <p:cNvSpPr txBox="1"/>
          <p:nvPr/>
        </p:nvSpPr>
        <p:spPr>
          <a:xfrm>
            <a:off x="66960" y="46800"/>
            <a:ext cx="176760" cy="138960"/>
          </a:xfrm>
          <a:prstGeom prst="rect">
            <a:avLst/>
          </a:prstGeom>
          <a:noFill/>
          <a:ln w="0">
            <a:noFill/>
          </a:ln>
        </p:spPr>
        <p:txBody>
          <a:bodyPr lIns="0" rIns="0" tIns="0" bIns="0" anchor="t">
            <a:noAutofit/>
          </a:bodyPr>
          <a:p>
            <a:r>
              <a:rPr b="0" lang="fr-FR" sz="989" spc="-1" strike="noStrike">
                <a:solidFill>
                  <a:srgbClr val="008cb4"/>
                </a:solidFill>
                <a:latin typeface="Arial"/>
                <a:ea typeface="Arial"/>
              </a:rPr>
              <a:t> </a:t>
            </a:r>
            <a:endParaRPr b="0" lang="fr-FR" sz="989" spc="-1" strike="noStrike">
              <a:solidFill>
                <a:srgbClr val="000000"/>
              </a:solidFill>
              <a:latin typeface="Times New Roman"/>
            </a:endParaRPr>
          </a:p>
        </p:txBody>
      </p:sp>
      <p:sp>
        <p:nvSpPr>
          <p:cNvPr id="592" name=""/>
          <p:cNvSpPr txBox="1"/>
          <p:nvPr/>
        </p:nvSpPr>
        <p:spPr>
          <a:xfrm>
            <a:off x="66960" y="6603480"/>
            <a:ext cx="1679040" cy="138960"/>
          </a:xfrm>
          <a:prstGeom prst="rect">
            <a:avLst/>
          </a:prstGeom>
          <a:noFill/>
          <a:ln w="0">
            <a:noFill/>
          </a:ln>
        </p:spPr>
        <p:txBody>
          <a:bodyPr lIns="0" rIns="0" tIns="0" bIns="0" anchor="t">
            <a:noAutofit/>
          </a:bodyPr>
          <a:p>
            <a:r>
              <a:rPr b="0" lang="fr-FR" sz="989" spc="-1" strike="noStrike">
                <a:solidFill>
                  <a:srgbClr val="008cb4"/>
                </a:solidFill>
                <a:latin typeface="Arial"/>
                <a:ea typeface="Arial"/>
              </a:rPr>
              <a:t>F.A.Q. </a:t>
            </a:r>
            <a:r>
              <a:rPr b="0" i="1" lang="fr-FR" sz="989" spc="-1" strike="noStrike">
                <a:solidFill>
                  <a:srgbClr val="008cb4"/>
                </a:solidFill>
                <a:latin typeface="Arial"/>
                <a:ea typeface="Arial"/>
              </a:rPr>
              <a:t>AQUASONIC </a:t>
            </a:r>
            <a:endParaRPr b="0" lang="fr-FR" sz="989" spc="-1" strike="noStrike">
              <a:solidFill>
                <a:srgbClr val="000000"/>
              </a:solidFill>
              <a:latin typeface="Times New Roman"/>
            </a:endParaRPr>
          </a:p>
        </p:txBody>
      </p:sp>
      <p:sp>
        <p:nvSpPr>
          <p:cNvPr id="593" name=""/>
          <p:cNvSpPr txBox="1"/>
          <p:nvPr/>
        </p:nvSpPr>
        <p:spPr>
          <a:xfrm>
            <a:off x="8012520" y="6603480"/>
            <a:ext cx="176760" cy="138960"/>
          </a:xfrm>
          <a:prstGeom prst="rect">
            <a:avLst/>
          </a:prstGeom>
          <a:noFill/>
          <a:ln w="0">
            <a:noFill/>
          </a:ln>
        </p:spPr>
        <p:txBody>
          <a:bodyPr lIns="0" rIns="0" tIns="0" bIns="0" anchor="t">
            <a:noAutofit/>
          </a:bodyPr>
          <a:p>
            <a:r>
              <a:rPr b="0" lang="fr-FR" sz="989" spc="-1" strike="noStrike">
                <a:solidFill>
                  <a:srgbClr val="008cb4"/>
                </a:solidFill>
                <a:latin typeface="Arial"/>
                <a:ea typeface="Arial"/>
              </a:rPr>
              <a:t>1 </a:t>
            </a:r>
            <a:endParaRPr b="0" lang="fr-FR" sz="989" spc="-1" strike="noStrike">
              <a:solidFill>
                <a:srgbClr val="000000"/>
              </a:solidFill>
              <a:latin typeface="Times New Roman"/>
            </a:endParaRPr>
          </a:p>
        </p:txBody>
      </p:sp>
      <p:sp>
        <p:nvSpPr>
          <p:cNvPr id="594" name=""/>
          <p:cNvSpPr txBox="1"/>
          <p:nvPr/>
        </p:nvSpPr>
        <p:spPr>
          <a:xfrm>
            <a:off x="4345920" y="1157760"/>
            <a:ext cx="320400" cy="256320"/>
          </a:xfrm>
          <a:prstGeom prst="rect">
            <a:avLst/>
          </a:prstGeom>
          <a:noFill/>
          <a:ln w="0">
            <a:noFill/>
          </a:ln>
        </p:spPr>
        <p:txBody>
          <a:bodyPr lIns="0" rIns="0" tIns="0" bIns="0" anchor="t">
            <a:noAutofit/>
          </a:bodyPr>
          <a:p>
            <a:r>
              <a:rPr b="1" lang="fr-FR" sz="1800" spc="-1" strike="noStrike">
                <a:solidFill>
                  <a:srgbClr val="008cb4"/>
                </a:solidFill>
                <a:latin typeface="Arial"/>
                <a:ea typeface="Arial"/>
              </a:rPr>
              <a:t> </a:t>
            </a:r>
            <a:endParaRPr b="0" lang="fr-FR" sz="1800" spc="-1" strike="noStrike">
              <a:solidFill>
                <a:srgbClr val="000000"/>
              </a:solidFill>
              <a:latin typeface="Times New Roman"/>
            </a:endParaRPr>
          </a:p>
        </p:txBody>
      </p:sp>
      <p:sp>
        <p:nvSpPr>
          <p:cNvPr id="595" name=""/>
          <p:cNvSpPr txBox="1"/>
          <p:nvPr/>
        </p:nvSpPr>
        <p:spPr>
          <a:xfrm>
            <a:off x="66960" y="1383480"/>
            <a:ext cx="4306680" cy="256320"/>
          </a:xfrm>
          <a:prstGeom prst="rect">
            <a:avLst/>
          </a:prstGeom>
          <a:noFill/>
          <a:ln w="0">
            <a:noFill/>
          </a:ln>
        </p:spPr>
        <p:txBody>
          <a:bodyPr lIns="0" rIns="0" tIns="0" bIns="0" anchor="t">
            <a:noAutofit/>
          </a:bodyPr>
          <a:p>
            <a:r>
              <a:rPr b="1" lang="fr-FR" sz="1800" spc="-1" strike="noStrike">
                <a:solidFill>
                  <a:srgbClr val="575452"/>
                </a:solidFill>
                <a:latin typeface="Arial"/>
                <a:ea typeface="Arial"/>
              </a:rPr>
              <a:t>F.A.Q. DE L’INSTALLATION </a:t>
            </a:r>
            <a:endParaRPr b="0" lang="fr-FR" sz="1800" spc="-1" strike="noStrike">
              <a:solidFill>
                <a:srgbClr val="000000"/>
              </a:solidFill>
              <a:latin typeface="Times New Roman"/>
            </a:endParaRPr>
          </a:p>
        </p:txBody>
      </p:sp>
      <p:sp>
        <p:nvSpPr>
          <p:cNvPr id="596" name=""/>
          <p:cNvSpPr txBox="1"/>
          <p:nvPr/>
        </p:nvSpPr>
        <p:spPr>
          <a:xfrm>
            <a:off x="66960" y="1630080"/>
            <a:ext cx="7996320" cy="154440"/>
          </a:xfrm>
          <a:prstGeom prst="rect">
            <a:avLst/>
          </a:prstGeom>
          <a:noFill/>
          <a:ln w="0">
            <a:noFill/>
          </a:ln>
        </p:spPr>
        <p:txBody>
          <a:bodyPr lIns="0" rIns="0" tIns="0" bIns="0" anchor="t">
            <a:noAutofit/>
          </a:bodyPr>
          <a:p>
            <a:r>
              <a:rPr b="0" lang="fr-FR" sz="1200" spc="-1" strike="noStrike">
                <a:solidFill>
                  <a:srgbClr val="000000"/>
                </a:solidFill>
                <a:latin typeface="Palatino Linotype"/>
                <a:ea typeface="Palatino Linotype"/>
              </a:rPr>
              <a:t>Questions fréquemment posées par les installateurs des équipements </a:t>
            </a:r>
            <a:r>
              <a:rPr b="0" i="1" lang="fr-FR" sz="1200" spc="-1" strike="noStrike">
                <a:solidFill>
                  <a:srgbClr val="000000"/>
                </a:solidFill>
                <a:latin typeface="Palatino Linotype"/>
                <a:ea typeface="Palatino Linotype"/>
              </a:rPr>
              <a:t>AQUASONIC</a:t>
            </a:r>
            <a:r>
              <a:rPr b="0" lang="fr-FR" sz="1200" spc="-1" strike="noStrike">
                <a:solidFill>
                  <a:srgbClr val="000000"/>
                </a:solidFill>
                <a:latin typeface="Palatino Linotype"/>
                <a:ea typeface="Palatino Linotype"/>
              </a:rPr>
              <a:t>. </a:t>
            </a:r>
            <a:endParaRPr b="0" lang="fr-FR" sz="1200" spc="-1" strike="noStrike">
              <a:solidFill>
                <a:srgbClr val="000000"/>
              </a:solidFill>
              <a:latin typeface="Times New Roman"/>
            </a:endParaRPr>
          </a:p>
        </p:txBody>
      </p:sp>
      <p:sp>
        <p:nvSpPr>
          <p:cNvPr id="597" name=""/>
          <p:cNvSpPr txBox="1"/>
          <p:nvPr/>
        </p:nvSpPr>
        <p:spPr>
          <a:xfrm>
            <a:off x="66960" y="1772640"/>
            <a:ext cx="213480" cy="154440"/>
          </a:xfrm>
          <a:prstGeom prst="rect">
            <a:avLst/>
          </a:prstGeom>
          <a:noFill/>
          <a:ln w="0">
            <a:noFill/>
          </a:ln>
        </p:spPr>
        <p:txBody>
          <a:bodyPr lIns="0" rIns="0" tIns="0" bIns="0" anchor="t">
            <a:noAutofit/>
          </a:bodyPr>
          <a:p>
            <a:r>
              <a:rPr b="0" lang="fr-FR" sz="1200" spc="-1" strike="noStrike">
                <a:solidFill>
                  <a:srgbClr val="000000"/>
                </a:solidFill>
                <a:latin typeface="Palatino Linotype"/>
                <a:ea typeface="Palatino Linotype"/>
              </a:rPr>
              <a:t> </a:t>
            </a:r>
            <a:endParaRPr b="0" lang="fr-FR" sz="1200" spc="-1" strike="noStrike">
              <a:solidFill>
                <a:srgbClr val="000000"/>
              </a:solidFill>
              <a:latin typeface="Times New Roman"/>
            </a:endParaRPr>
          </a:p>
        </p:txBody>
      </p:sp>
      <p:sp>
        <p:nvSpPr>
          <p:cNvPr id="598" name=""/>
          <p:cNvSpPr txBox="1"/>
          <p:nvPr/>
        </p:nvSpPr>
        <p:spPr>
          <a:xfrm>
            <a:off x="66960" y="1914840"/>
            <a:ext cx="213840" cy="154440"/>
          </a:xfrm>
          <a:prstGeom prst="rect">
            <a:avLst/>
          </a:prstGeom>
          <a:noFill/>
          <a:ln w="0">
            <a:noFill/>
          </a:ln>
        </p:spPr>
        <p:txBody>
          <a:bodyPr lIns="0" rIns="0" tIns="0" bIns="0" anchor="t">
            <a:noAutofit/>
          </a:bodyPr>
          <a:p>
            <a:r>
              <a:rPr b="0" lang="fr-FR" sz="1200" spc="-1" strike="noStrike">
                <a:solidFill>
                  <a:srgbClr val="000000"/>
                </a:solidFill>
                <a:latin typeface="Palatino Linotype"/>
                <a:ea typeface="Palatino Linotype"/>
              </a:rPr>
              <a:t> </a:t>
            </a:r>
            <a:endParaRPr b="0" lang="fr-FR" sz="1200" spc="-1" strike="noStrike">
              <a:solidFill>
                <a:srgbClr val="000000"/>
              </a:solidFill>
              <a:latin typeface="Times New Roman"/>
            </a:endParaRPr>
          </a:p>
        </p:txBody>
      </p:sp>
      <p:pic>
        <p:nvPicPr>
          <p:cNvPr id="599" name="" descr=""/>
          <p:cNvPicPr/>
          <p:nvPr/>
        </p:nvPicPr>
        <p:blipFill>
          <a:blip r:embed="rId1"/>
          <a:stretch/>
        </p:blipFill>
        <p:spPr>
          <a:xfrm>
            <a:off x="3915000" y="2834280"/>
            <a:ext cx="4688640" cy="3139920"/>
          </a:xfrm>
          <a:prstGeom prst="rect">
            <a:avLst/>
          </a:prstGeom>
          <a:ln w="0">
            <a:noFill/>
          </a:ln>
        </p:spPr>
      </p:pic>
      <p:sp>
        <p:nvSpPr>
          <p:cNvPr id="600" name=""/>
          <p:cNvSpPr/>
          <p:nvPr/>
        </p:nvSpPr>
        <p:spPr>
          <a:xfrm>
            <a:off x="3910680" y="2831760"/>
            <a:ext cx="4698720" cy="3144960"/>
          </a:xfrm>
          <a:custGeom>
            <a:avLst/>
            <a:gdLst/>
            <a:ahLst/>
            <a:rect l="0" t="0" r="r" b="b"/>
            <a:pathLst>
              <a:path w="13052" h="8736">
                <a:moveTo>
                  <a:pt x="0" y="8736"/>
                </a:moveTo>
                <a:lnTo>
                  <a:pt x="13052" y="8736"/>
                </a:lnTo>
                <a:lnTo>
                  <a:pt x="13052" y="0"/>
                </a:lnTo>
                <a:lnTo>
                  <a:pt x="0" y="0"/>
                </a:lnTo>
                <a:lnTo>
                  <a:pt x="0" y="8736"/>
                </a:lnTo>
                <a:close/>
              </a:path>
            </a:pathLst>
          </a:custGeom>
          <a:noFill/>
          <a:ln w="6120">
            <a:solidFill>
              <a:srgbClr val="000000"/>
            </a:solidFill>
            <a:miter/>
          </a:ln>
        </p:spPr>
        <p:txBody>
          <a:bodyPr lIns="2880" rIns="2880" tIns="2880" bIns="2880" anchor="t">
            <a:noAutofit/>
          </a:bodyPr>
          <a:p>
            <a:endParaRPr b="0" lang="fr-FR" sz="2400" spc="-1" strike="noStrike">
              <a:solidFill>
                <a:srgbClr val="000000"/>
              </a:solidFill>
              <a:latin typeface="Times New Roman"/>
            </a:endParaRPr>
          </a:p>
        </p:txBody>
      </p:sp>
      <p:sp>
        <p:nvSpPr>
          <p:cNvPr id="601" name=""/>
          <p:cNvSpPr/>
          <p:nvPr/>
        </p:nvSpPr>
        <p:spPr>
          <a:xfrm>
            <a:off x="55440" y="1301400"/>
            <a:ext cx="8574840" cy="0"/>
          </a:xfrm>
          <a:prstGeom prst="line">
            <a:avLst/>
          </a:prstGeom>
          <a:ln w="9360">
            <a:solidFill>
              <a:srgbClr val="008cb4"/>
            </a:solidFill>
            <a:miter/>
          </a:ln>
        </p:spPr>
        <p:style>
          <a:lnRef idx="0"/>
          <a:fillRef idx="0"/>
          <a:effectRef idx="0"/>
          <a:fontRef idx="minor"/>
        </p:style>
        <p:txBody>
          <a:bodyPr lIns="4680" rIns="4680" tIns="-4680" bIns="-4680" anchor="t">
            <a:noAutofit/>
          </a:bodyPr>
          <a:p>
            <a:endParaRPr b="0" lang="fr-FR" sz="2400" spc="-1" strike="noStrike">
              <a:solidFill>
                <a:srgbClr val="000000"/>
              </a:solidFill>
              <a:latin typeface="Times New Roman"/>
            </a:endParaRPr>
          </a:p>
        </p:txBody>
      </p:sp>
      <p:sp>
        <p:nvSpPr>
          <p:cNvPr id="602" name=""/>
          <p:cNvSpPr/>
          <p:nvPr/>
        </p:nvSpPr>
        <p:spPr>
          <a:xfrm>
            <a:off x="55440" y="1283760"/>
            <a:ext cx="8574840" cy="0"/>
          </a:xfrm>
          <a:prstGeom prst="line">
            <a:avLst/>
          </a:prstGeom>
          <a:ln w="12600">
            <a:solidFill>
              <a:srgbClr val="008cb4"/>
            </a:solidFill>
            <a:miter/>
          </a:ln>
        </p:spPr>
        <p:style>
          <a:lnRef idx="0"/>
          <a:fillRef idx="0"/>
          <a:effectRef idx="0"/>
          <a:fontRef idx="minor"/>
        </p:style>
        <p:txBody>
          <a:bodyPr lIns="6120" rIns="6120" tIns="-6120" bIns="-6120" anchor="t">
            <a:noAutofit/>
          </a:bodyPr>
          <a:p>
            <a:endParaRPr b="0" lang="fr-FR" sz="2400" spc="-1" strike="noStrike">
              <a:solidFill>
                <a:srgbClr val="000000"/>
              </a:solidFill>
              <a:latin typeface="Times New Roman"/>
            </a:endParaRPr>
          </a:p>
        </p:txBody>
      </p:sp>
      <p:sp>
        <p:nvSpPr>
          <p:cNvPr id="603" name=""/>
          <p:cNvSpPr/>
          <p:nvPr/>
        </p:nvSpPr>
        <p:spPr>
          <a:xfrm>
            <a:off x="-599400" y="2972880"/>
            <a:ext cx="7356960" cy="1154520"/>
          </a:xfrm>
          <a:custGeom>
            <a:avLst/>
            <a:gdLst/>
            <a:ahLst/>
            <a:rect l="0" t="0" r="r" b="b"/>
            <a:pathLst>
              <a:path w="20436" h="3207">
                <a:moveTo>
                  <a:pt x="381" y="0"/>
                </a:moveTo>
                <a:cubicBezTo>
                  <a:pt x="170" y="0"/>
                  <a:pt x="0" y="85"/>
                  <a:pt x="0" y="189"/>
                </a:cubicBezTo>
                <a:lnTo>
                  <a:pt x="0" y="1767"/>
                </a:lnTo>
                <a:cubicBezTo>
                  <a:pt x="0" y="1871"/>
                  <a:pt x="170" y="1955"/>
                  <a:pt x="381" y="1955"/>
                </a:cubicBezTo>
                <a:lnTo>
                  <a:pt x="9007" y="1955"/>
                </a:lnTo>
                <a:lnTo>
                  <a:pt x="20436" y="3207"/>
                </a:lnTo>
                <a:lnTo>
                  <a:pt x="11324" y="1420"/>
                </a:lnTo>
                <a:lnTo>
                  <a:pt x="11324" y="189"/>
                </a:lnTo>
                <a:cubicBezTo>
                  <a:pt x="11324" y="85"/>
                  <a:pt x="11154" y="0"/>
                  <a:pt x="10945" y="0"/>
                </a:cubicBezTo>
                <a:lnTo>
                  <a:pt x="381" y="0"/>
                </a:lnTo>
                <a:close/>
              </a:path>
            </a:pathLst>
          </a:custGeom>
          <a:noFill/>
          <a:ln w="37800">
            <a:solidFill>
              <a:srgbClr val="e8200d"/>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604" name=""/>
          <p:cNvSpPr txBox="1"/>
          <p:nvPr/>
        </p:nvSpPr>
        <p:spPr>
          <a:xfrm>
            <a:off x="1962720" y="2055960"/>
            <a:ext cx="4764600" cy="256320"/>
          </a:xfrm>
          <a:prstGeom prst="rect">
            <a:avLst/>
          </a:prstGeom>
          <a:noFill/>
          <a:ln w="0">
            <a:noFill/>
          </a:ln>
        </p:spPr>
        <p:txBody>
          <a:bodyPr lIns="0" rIns="0" tIns="0" bIns="0" anchor="t">
            <a:noAutofit/>
          </a:bodyPr>
          <a:p>
            <a:r>
              <a:rPr b="1" lang="fr-FR" sz="1800" spc="-1" strike="noStrike">
                <a:solidFill>
                  <a:srgbClr val="008cb4"/>
                </a:solidFill>
                <a:latin typeface="Arial"/>
                <a:ea typeface="Arial"/>
              </a:rPr>
              <a:t>INSTALLATION INCORRECTE :</a:t>
            </a:r>
            <a:endParaRPr b="0" lang="fr-FR" sz="1800" spc="-1" strike="noStrike">
              <a:solidFill>
                <a:srgbClr val="000000"/>
              </a:solidFill>
              <a:latin typeface="Times New Roman"/>
            </a:endParaRPr>
          </a:p>
        </p:txBody>
      </p:sp>
      <p:sp>
        <p:nvSpPr>
          <p:cNvPr id="605" name=""/>
          <p:cNvSpPr txBox="1"/>
          <p:nvPr/>
        </p:nvSpPr>
        <p:spPr>
          <a:xfrm>
            <a:off x="-500400" y="3383640"/>
            <a:ext cx="2502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606" name=""/>
          <p:cNvSpPr/>
          <p:nvPr/>
        </p:nvSpPr>
        <p:spPr>
          <a:xfrm>
            <a:off x="-639360" y="2352240"/>
            <a:ext cx="7504560" cy="1128240"/>
          </a:xfrm>
          <a:custGeom>
            <a:avLst/>
            <a:gdLst/>
            <a:ahLst/>
            <a:rect l="0" t="0" r="r" b="b"/>
            <a:pathLst>
              <a:path w="20846" h="3134">
                <a:moveTo>
                  <a:pt x="381" y="0"/>
                </a:moveTo>
                <a:cubicBezTo>
                  <a:pt x="170" y="0"/>
                  <a:pt x="0" y="66"/>
                  <a:pt x="0" y="148"/>
                </a:cubicBezTo>
                <a:lnTo>
                  <a:pt x="0" y="1203"/>
                </a:lnTo>
                <a:cubicBezTo>
                  <a:pt x="0" y="1285"/>
                  <a:pt x="170" y="1351"/>
                  <a:pt x="381" y="1351"/>
                </a:cubicBezTo>
                <a:lnTo>
                  <a:pt x="9825" y="1351"/>
                </a:lnTo>
                <a:lnTo>
                  <a:pt x="20846" y="3134"/>
                </a:lnTo>
                <a:lnTo>
                  <a:pt x="11335" y="935"/>
                </a:lnTo>
                <a:lnTo>
                  <a:pt x="11335" y="148"/>
                </a:lnTo>
                <a:cubicBezTo>
                  <a:pt x="11335" y="66"/>
                  <a:pt x="11166" y="0"/>
                  <a:pt x="10956" y="0"/>
                </a:cubicBezTo>
                <a:lnTo>
                  <a:pt x="381" y="0"/>
                </a:lnTo>
                <a:close/>
              </a:path>
            </a:pathLst>
          </a:custGeom>
          <a:noFill/>
          <a:ln w="37800">
            <a:solidFill>
              <a:srgbClr val="ff1d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607" name=""/>
          <p:cNvSpPr txBox="1"/>
          <p:nvPr/>
        </p:nvSpPr>
        <p:spPr>
          <a:xfrm>
            <a:off x="-500400" y="355428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608" name=""/>
          <p:cNvSpPr/>
          <p:nvPr/>
        </p:nvSpPr>
        <p:spPr>
          <a:xfrm>
            <a:off x="-385560" y="4463640"/>
            <a:ext cx="6300720" cy="718560"/>
          </a:xfrm>
          <a:custGeom>
            <a:avLst/>
            <a:gdLst/>
            <a:ahLst/>
            <a:rect l="0" t="0" r="r" b="b"/>
            <a:pathLst>
              <a:path w="17502" h="1996">
                <a:moveTo>
                  <a:pt x="351" y="0"/>
                </a:moveTo>
                <a:cubicBezTo>
                  <a:pt x="158" y="0"/>
                  <a:pt x="0" y="99"/>
                  <a:pt x="0" y="219"/>
                </a:cubicBezTo>
                <a:lnTo>
                  <a:pt x="0" y="1776"/>
                </a:lnTo>
                <a:cubicBezTo>
                  <a:pt x="0" y="1897"/>
                  <a:pt x="158" y="1996"/>
                  <a:pt x="351" y="1996"/>
                </a:cubicBezTo>
                <a:lnTo>
                  <a:pt x="10159" y="1996"/>
                </a:lnTo>
                <a:cubicBezTo>
                  <a:pt x="10353" y="1996"/>
                  <a:pt x="10510" y="1897"/>
                  <a:pt x="10510" y="1776"/>
                </a:cubicBezTo>
                <a:lnTo>
                  <a:pt x="10510" y="453"/>
                </a:lnTo>
                <a:lnTo>
                  <a:pt x="17502" y="245"/>
                </a:lnTo>
                <a:lnTo>
                  <a:pt x="10323" y="29"/>
                </a:lnTo>
                <a:cubicBezTo>
                  <a:pt x="10274" y="12"/>
                  <a:pt x="10221" y="0"/>
                  <a:pt x="10159" y="0"/>
                </a:cubicBezTo>
                <a:lnTo>
                  <a:pt x="351" y="0"/>
                </a:lnTo>
                <a:close/>
              </a:path>
            </a:pathLst>
          </a:custGeom>
          <a:noFill/>
          <a:ln w="37800">
            <a:solidFill>
              <a:srgbClr val="ff2308"/>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609" name=""/>
          <p:cNvSpPr txBox="1"/>
          <p:nvPr/>
        </p:nvSpPr>
        <p:spPr>
          <a:xfrm>
            <a:off x="3112920" y="283500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610" name=""/>
          <p:cNvSpPr/>
          <p:nvPr/>
        </p:nvSpPr>
        <p:spPr>
          <a:xfrm>
            <a:off x="-639360" y="4648320"/>
            <a:ext cx="7250400" cy="1253880"/>
          </a:xfrm>
          <a:custGeom>
            <a:avLst/>
            <a:gdLst/>
            <a:ahLst/>
            <a:rect l="0" t="0" r="r" b="b"/>
            <a:pathLst>
              <a:path w="20140" h="3483">
                <a:moveTo>
                  <a:pt x="20140" y="0"/>
                </a:moveTo>
                <a:lnTo>
                  <a:pt x="9264" y="1888"/>
                </a:lnTo>
                <a:lnTo>
                  <a:pt x="363" y="1888"/>
                </a:lnTo>
                <a:cubicBezTo>
                  <a:pt x="163" y="1888"/>
                  <a:pt x="0" y="1967"/>
                  <a:pt x="0" y="2064"/>
                </a:cubicBezTo>
                <a:lnTo>
                  <a:pt x="0" y="3308"/>
                </a:lnTo>
                <a:cubicBezTo>
                  <a:pt x="0" y="3405"/>
                  <a:pt x="163" y="3483"/>
                  <a:pt x="363" y="3483"/>
                </a:cubicBezTo>
                <a:lnTo>
                  <a:pt x="10466" y="3483"/>
                </a:lnTo>
                <a:cubicBezTo>
                  <a:pt x="10666" y="3483"/>
                  <a:pt x="10827" y="3405"/>
                  <a:pt x="10827" y="3308"/>
                </a:cubicBezTo>
                <a:lnTo>
                  <a:pt x="10827" y="2380"/>
                </a:lnTo>
                <a:lnTo>
                  <a:pt x="20140" y="0"/>
                </a:lnTo>
                <a:close/>
              </a:path>
            </a:pathLst>
          </a:custGeom>
          <a:noFill/>
          <a:ln w="37800">
            <a:solidFill>
              <a:srgbClr val="ff1f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611" name=""/>
          <p:cNvSpPr txBox="1"/>
          <p:nvPr/>
        </p:nvSpPr>
        <p:spPr>
          <a:xfrm>
            <a:off x="2766240" y="474156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612" name=""/>
          <p:cNvSpPr/>
          <p:nvPr/>
        </p:nvSpPr>
        <p:spPr>
          <a:xfrm>
            <a:off x="-680040" y="3850200"/>
            <a:ext cx="4896360" cy="527760"/>
          </a:xfrm>
          <a:custGeom>
            <a:avLst/>
            <a:gdLst/>
            <a:ahLst/>
            <a:rect l="0" t="0" r="r" b="b"/>
            <a:pathLst>
              <a:path w="13601" h="1466">
                <a:moveTo>
                  <a:pt x="385" y="0"/>
                </a:moveTo>
                <a:cubicBezTo>
                  <a:pt x="173" y="0"/>
                  <a:pt x="0" y="72"/>
                  <a:pt x="0" y="161"/>
                </a:cubicBezTo>
                <a:lnTo>
                  <a:pt x="0" y="1305"/>
                </a:lnTo>
                <a:cubicBezTo>
                  <a:pt x="0" y="1394"/>
                  <a:pt x="173" y="1466"/>
                  <a:pt x="385" y="1466"/>
                </a:cubicBezTo>
                <a:lnTo>
                  <a:pt x="11150" y="1466"/>
                </a:lnTo>
                <a:cubicBezTo>
                  <a:pt x="11362" y="1466"/>
                  <a:pt x="11535" y="1394"/>
                  <a:pt x="11535" y="1305"/>
                </a:cubicBezTo>
                <a:lnTo>
                  <a:pt x="11535" y="1305"/>
                </a:lnTo>
                <a:lnTo>
                  <a:pt x="13601" y="983"/>
                </a:lnTo>
                <a:lnTo>
                  <a:pt x="11535" y="660"/>
                </a:lnTo>
                <a:lnTo>
                  <a:pt x="11535" y="161"/>
                </a:lnTo>
                <a:cubicBezTo>
                  <a:pt x="11535" y="72"/>
                  <a:pt x="11362" y="0"/>
                  <a:pt x="11150" y="0"/>
                </a:cubicBezTo>
                <a:lnTo>
                  <a:pt x="385" y="0"/>
                </a:lnTo>
                <a:close/>
              </a:path>
            </a:pathLst>
          </a:custGeom>
          <a:noFill/>
          <a:ln w="37800">
            <a:solidFill>
              <a:srgbClr val="ff1f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613" name=""/>
          <p:cNvSpPr txBox="1"/>
          <p:nvPr/>
        </p:nvSpPr>
        <p:spPr>
          <a:xfrm>
            <a:off x="-540720" y="5219640"/>
            <a:ext cx="213480" cy="169560"/>
          </a:xfrm>
          <a:prstGeom prst="rect">
            <a:avLst/>
          </a:prstGeom>
          <a:noFill/>
          <a:ln w="0">
            <a:noFill/>
          </a:ln>
        </p:spPr>
        <p:txBody>
          <a:bodyPr lIns="0" rIns="0" tIns="0" bIns="0" anchor="t">
            <a:noAutofit/>
          </a:bodyPr>
          <a:p>
            <a:r>
              <a:rPr b="0" lang="fr-FR" sz="1200" spc="-1" strike="noStrike">
                <a:solidFill>
                  <a:srgbClr val="000000"/>
                </a:solidFill>
                <a:latin typeface="TimesNewRoman"/>
                <a:ea typeface="TimesNewRoman"/>
              </a:rPr>
              <a:t> </a:t>
            </a:r>
            <a:endParaRPr b="0" lang="fr-FR" sz="1200" spc="-1" strike="noStrike">
              <a:solidFill>
                <a:srgbClr val="000000"/>
              </a:solidFill>
              <a:latin typeface="Times New Roman"/>
            </a:endParaRPr>
          </a:p>
        </p:txBody>
      </p:sp>
      <p:sp>
        <p:nvSpPr>
          <p:cNvPr id="614" name=""/>
          <p:cNvSpPr/>
          <p:nvPr/>
        </p:nvSpPr>
        <p:spPr>
          <a:xfrm>
            <a:off x="-466200" y="5347440"/>
            <a:ext cx="7638120" cy="1141560"/>
          </a:xfrm>
          <a:custGeom>
            <a:avLst/>
            <a:gdLst/>
            <a:ahLst/>
            <a:rect l="0" t="0" r="r" b="b"/>
            <a:pathLst>
              <a:path w="21217" h="3171">
                <a:moveTo>
                  <a:pt x="21217" y="0"/>
                </a:moveTo>
                <a:lnTo>
                  <a:pt x="9997" y="1629"/>
                </a:lnTo>
                <a:lnTo>
                  <a:pt x="361" y="1629"/>
                </a:lnTo>
                <a:cubicBezTo>
                  <a:pt x="162" y="1629"/>
                  <a:pt x="0" y="1689"/>
                  <a:pt x="0" y="1763"/>
                </a:cubicBezTo>
                <a:lnTo>
                  <a:pt x="0" y="3037"/>
                </a:lnTo>
                <a:cubicBezTo>
                  <a:pt x="0" y="3111"/>
                  <a:pt x="162" y="3171"/>
                  <a:pt x="361" y="3171"/>
                </a:cubicBezTo>
                <a:lnTo>
                  <a:pt x="11116" y="3171"/>
                </a:lnTo>
                <a:cubicBezTo>
                  <a:pt x="11316" y="3171"/>
                  <a:pt x="11477" y="3111"/>
                  <a:pt x="11477" y="3037"/>
                </a:cubicBezTo>
                <a:lnTo>
                  <a:pt x="11477" y="2004"/>
                </a:lnTo>
                <a:lnTo>
                  <a:pt x="21217" y="0"/>
                </a:lnTo>
                <a:close/>
              </a:path>
            </a:pathLst>
          </a:custGeom>
          <a:noFill/>
          <a:ln w="37800">
            <a:solidFill>
              <a:srgbClr val="ff1f05"/>
            </a:solidFill>
            <a:miter/>
          </a:ln>
        </p:spPr>
        <p:txBody>
          <a:bodyPr lIns="18720" rIns="18720" tIns="18720" bIns="18720" anchor="t">
            <a:noAutofit/>
          </a:bodyPr>
          <a:p>
            <a:endParaRPr b="0" lang="fr-FR" sz="2400" spc="-1" strike="noStrike">
              <a:solidFill>
                <a:srgbClr val="000000"/>
              </a:solidFill>
              <a:latin typeface="Times New Roman"/>
            </a:endParaRPr>
          </a:p>
        </p:txBody>
      </p:sp>
      <p:sp>
        <p:nvSpPr>
          <p:cNvPr id="615" name=""/>
          <p:cNvSpPr txBox="1"/>
          <p:nvPr/>
        </p:nvSpPr>
        <p:spPr>
          <a:xfrm>
            <a:off x="-581760" y="4033440"/>
            <a:ext cx="360288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r>
              <a:rPr b="0" lang="fr-FR" sz="1410" spc="-1" strike="noStrike">
                <a:solidFill>
                  <a:srgbClr val="000000"/>
                </a:solidFill>
                <a:latin typeface="Arial"/>
                <a:ea typeface="Arial"/>
              </a:rPr>
              <a:t>Filtre à sédiments non installé </a:t>
            </a:r>
            <a:endParaRPr b="0" lang="fr-FR" sz="1410" spc="-1" strike="noStrike">
              <a:solidFill>
                <a:srgbClr val="000000"/>
              </a:solidFill>
              <a:latin typeface="Times New Roman"/>
            </a:endParaRPr>
          </a:p>
        </p:txBody>
      </p:sp>
      <p:pic>
        <p:nvPicPr>
          <p:cNvPr id="616" name="" descr=""/>
          <p:cNvPicPr/>
          <p:nvPr/>
        </p:nvPicPr>
        <p:blipFill>
          <a:blip r:embed="rId2"/>
          <a:stretch/>
        </p:blipFill>
        <p:spPr>
          <a:xfrm>
            <a:off x="-429480" y="3019320"/>
            <a:ext cx="3500640" cy="566640"/>
          </a:xfrm>
          <a:prstGeom prst="rect">
            <a:avLst/>
          </a:prstGeom>
          <a:ln w="0">
            <a:noFill/>
          </a:ln>
        </p:spPr>
      </p:pic>
      <p:sp>
        <p:nvSpPr>
          <p:cNvPr id="617" name=""/>
          <p:cNvSpPr txBox="1"/>
          <p:nvPr/>
        </p:nvSpPr>
        <p:spPr>
          <a:xfrm>
            <a:off x="-367200" y="583848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618" name=""/>
          <p:cNvSpPr txBox="1"/>
          <p:nvPr/>
        </p:nvSpPr>
        <p:spPr>
          <a:xfrm>
            <a:off x="-330840" y="3022920"/>
            <a:ext cx="32324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Distance minimum de 70cm  </a:t>
            </a:r>
            <a:endParaRPr b="0" lang="fr-FR" sz="1410" spc="-1" strike="noStrike">
              <a:solidFill>
                <a:srgbClr val="000000"/>
              </a:solidFill>
              <a:latin typeface="Times New Roman"/>
            </a:endParaRPr>
          </a:p>
        </p:txBody>
      </p:sp>
      <p:sp>
        <p:nvSpPr>
          <p:cNvPr id="619" name=""/>
          <p:cNvSpPr/>
          <p:nvPr/>
        </p:nvSpPr>
        <p:spPr>
          <a:xfrm>
            <a:off x="-331560" y="3316680"/>
            <a:ext cx="2832120" cy="9720"/>
          </a:xfrm>
          <a:custGeom>
            <a:avLst/>
            <a:gdLst/>
            <a:ahLst/>
            <a:rect l="0" t="0" r="r" b="b"/>
            <a:pathLst>
              <a:path w="7867" h="27">
                <a:moveTo>
                  <a:pt x="0" y="27"/>
                </a:moveTo>
                <a:lnTo>
                  <a:pt x="7867" y="27"/>
                </a:lnTo>
                <a:lnTo>
                  <a:pt x="7867" y="0"/>
                </a:lnTo>
                <a:lnTo>
                  <a:pt x="0" y="0"/>
                </a:lnTo>
                <a:lnTo>
                  <a:pt x="0" y="27"/>
                </a:lnTo>
                <a:close/>
              </a:path>
            </a:pathLst>
          </a:custGeom>
          <a:solidFill>
            <a:srgbClr val="000000"/>
          </a:solidFill>
          <a:ln w="0">
            <a:noFill/>
          </a:ln>
        </p:spPr>
        <p:txBody>
          <a:bodyPr lIns="0" rIns="0" tIns="0" bIns="0" anchor="t">
            <a:noAutofit/>
          </a:bodyPr>
          <a:p>
            <a:endParaRPr b="0" lang="fr-FR" sz="2400" spc="-1" strike="noStrike">
              <a:solidFill>
                <a:srgbClr val="ffffff"/>
              </a:solidFill>
              <a:latin typeface="Times New Roman"/>
            </a:endParaRPr>
          </a:p>
        </p:txBody>
      </p:sp>
      <p:sp>
        <p:nvSpPr>
          <p:cNvPr id="620" name=""/>
          <p:cNvSpPr txBox="1"/>
          <p:nvPr/>
        </p:nvSpPr>
        <p:spPr>
          <a:xfrm>
            <a:off x="-330840" y="3192840"/>
            <a:ext cx="298872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Entre le transformateur et  </a:t>
            </a:r>
            <a:endParaRPr b="0" lang="fr-FR" sz="1410" spc="-1" strike="noStrike">
              <a:solidFill>
                <a:srgbClr val="000000"/>
              </a:solidFill>
              <a:latin typeface="Times New Roman"/>
            </a:endParaRPr>
          </a:p>
        </p:txBody>
      </p:sp>
      <p:sp>
        <p:nvSpPr>
          <p:cNvPr id="621" name=""/>
          <p:cNvSpPr/>
          <p:nvPr/>
        </p:nvSpPr>
        <p:spPr>
          <a:xfrm>
            <a:off x="-331560" y="3505680"/>
            <a:ext cx="2804040" cy="6480"/>
          </a:xfrm>
          <a:custGeom>
            <a:avLst/>
            <a:gdLst/>
            <a:ahLst/>
            <a:rect l="0" t="0" r="r" b="b"/>
            <a:pathLst>
              <a:path w="7789" h="18">
                <a:moveTo>
                  <a:pt x="0" y="18"/>
                </a:moveTo>
                <a:lnTo>
                  <a:pt x="7789" y="18"/>
                </a:lnTo>
                <a:lnTo>
                  <a:pt x="7789" y="0"/>
                </a:lnTo>
                <a:lnTo>
                  <a:pt x="0" y="0"/>
                </a:lnTo>
                <a:lnTo>
                  <a:pt x="0" y="18"/>
                </a:lnTo>
                <a:close/>
              </a:path>
            </a:pathLst>
          </a:custGeom>
          <a:solidFill>
            <a:srgbClr val="000000"/>
          </a:solidFill>
          <a:ln w="0">
            <a:noFill/>
          </a:ln>
        </p:spPr>
        <p:txBody>
          <a:bodyPr lIns="0" rIns="0" tIns="0" bIns="0" anchor="t">
            <a:noAutofit/>
          </a:bodyPr>
          <a:p>
            <a:endParaRPr b="0" lang="fr-FR" sz="2400" spc="-1" strike="noStrike">
              <a:solidFill>
                <a:srgbClr val="ffffff"/>
              </a:solidFill>
              <a:latin typeface="Times New Roman"/>
            </a:endParaRPr>
          </a:p>
        </p:txBody>
      </p:sp>
      <p:sp>
        <p:nvSpPr>
          <p:cNvPr id="622" name=""/>
          <p:cNvSpPr/>
          <p:nvPr/>
        </p:nvSpPr>
        <p:spPr>
          <a:xfrm>
            <a:off x="-385560" y="2398680"/>
            <a:ext cx="3719160" cy="383040"/>
          </a:xfrm>
          <a:custGeom>
            <a:avLst/>
            <a:gdLst/>
            <a:ahLst/>
            <a:rect l="0" t="0" r="r" b="b"/>
            <a:pathLst>
              <a:path w="10331" h="1064">
                <a:moveTo>
                  <a:pt x="0" y="1064"/>
                </a:moveTo>
                <a:lnTo>
                  <a:pt x="10331" y="1064"/>
                </a:lnTo>
                <a:lnTo>
                  <a:pt x="10331" y="0"/>
                </a:lnTo>
                <a:lnTo>
                  <a:pt x="0" y="0"/>
                </a:lnTo>
                <a:lnTo>
                  <a:pt x="0" y="1064"/>
                </a:lnTo>
                <a:close/>
              </a:path>
            </a:pathLst>
          </a:custGeom>
          <a:noFill/>
          <a:ln w="6120">
            <a:solidFill>
              <a:srgbClr val="000000"/>
            </a:solidFill>
            <a:round/>
          </a:ln>
        </p:spPr>
        <p:txBody>
          <a:bodyPr lIns="2880" rIns="2880" tIns="2880" bIns="2880" anchor="t">
            <a:noAutofit/>
          </a:bodyPr>
          <a:p>
            <a:endParaRPr b="0" lang="fr-FR" sz="2400" spc="-1" strike="noStrike">
              <a:solidFill>
                <a:srgbClr val="000000"/>
              </a:solidFill>
              <a:latin typeface="Times New Roman"/>
            </a:endParaRPr>
          </a:p>
        </p:txBody>
      </p:sp>
      <p:sp>
        <p:nvSpPr>
          <p:cNvPr id="623" name=""/>
          <p:cNvSpPr txBox="1"/>
          <p:nvPr/>
        </p:nvSpPr>
        <p:spPr>
          <a:xfrm>
            <a:off x="-330840" y="3366000"/>
            <a:ext cx="2871000" cy="226080"/>
          </a:xfrm>
          <a:prstGeom prst="rect">
            <a:avLst/>
          </a:prstGeom>
          <a:noFill/>
          <a:ln w="0">
            <a:noFill/>
          </a:ln>
        </p:spPr>
        <p:txBody>
          <a:bodyPr lIns="0" rIns="0" tIns="0" bIns="0" anchor="t">
            <a:noAutofit/>
          </a:bodyPr>
          <a:p>
            <a:r>
              <a:rPr b="0" lang="fr-FR" sz="1600" spc="-1" strike="noStrike">
                <a:solidFill>
                  <a:srgbClr val="000000"/>
                </a:solidFill>
                <a:latin typeface="TimesNewRoman"/>
                <a:ea typeface="TimesNewRoman"/>
              </a:rPr>
              <a:t>l’émetteur non respectée </a:t>
            </a:r>
            <a:endParaRPr b="0" lang="fr-FR" sz="1600" spc="-1" strike="noStrike">
              <a:solidFill>
                <a:srgbClr val="000000"/>
              </a:solidFill>
              <a:latin typeface="Times New Roman"/>
            </a:endParaRPr>
          </a:p>
        </p:txBody>
      </p:sp>
      <p:sp>
        <p:nvSpPr>
          <p:cNvPr id="624" name=""/>
          <p:cNvSpPr txBox="1"/>
          <p:nvPr/>
        </p:nvSpPr>
        <p:spPr>
          <a:xfrm>
            <a:off x="70920" y="2436120"/>
            <a:ext cx="28836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Minuterie =&gt; l’appareil ne </a:t>
            </a:r>
            <a:endParaRPr b="0" lang="fr-FR" sz="1410" spc="-1" strike="noStrike">
              <a:solidFill>
                <a:srgbClr val="000000"/>
              </a:solidFill>
              <a:latin typeface="Times New Roman"/>
            </a:endParaRPr>
          </a:p>
        </p:txBody>
      </p:sp>
      <p:sp>
        <p:nvSpPr>
          <p:cNvPr id="625" name=""/>
          <p:cNvSpPr txBox="1"/>
          <p:nvPr/>
        </p:nvSpPr>
        <p:spPr>
          <a:xfrm>
            <a:off x="-241560" y="2606040"/>
            <a:ext cx="35856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fonctionne pas en permanence  </a:t>
            </a:r>
            <a:endParaRPr b="0" lang="fr-FR" sz="1410" spc="-1" strike="noStrike">
              <a:solidFill>
                <a:srgbClr val="000000"/>
              </a:solidFill>
              <a:latin typeface="Times New Roman"/>
            </a:endParaRPr>
          </a:p>
        </p:txBody>
      </p:sp>
      <p:pic>
        <p:nvPicPr>
          <p:cNvPr id="626" name="" descr=""/>
          <p:cNvPicPr/>
          <p:nvPr/>
        </p:nvPicPr>
        <p:blipFill>
          <a:blip r:embed="rId3"/>
          <a:stretch/>
        </p:blipFill>
        <p:spPr>
          <a:xfrm>
            <a:off x="-174600" y="5459400"/>
            <a:ext cx="3299760" cy="330120"/>
          </a:xfrm>
          <a:prstGeom prst="rect">
            <a:avLst/>
          </a:prstGeom>
          <a:ln w="0">
            <a:noFill/>
          </a:ln>
        </p:spPr>
      </p:pic>
      <p:sp>
        <p:nvSpPr>
          <p:cNvPr id="627" name=""/>
          <p:cNvSpPr txBox="1"/>
          <p:nvPr/>
        </p:nvSpPr>
        <p:spPr>
          <a:xfrm>
            <a:off x="1472760" y="277596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628" name=""/>
          <p:cNvSpPr txBox="1"/>
          <p:nvPr/>
        </p:nvSpPr>
        <p:spPr>
          <a:xfrm>
            <a:off x="-76680" y="5463720"/>
            <a:ext cx="237240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Émetteur en position </a:t>
            </a:r>
            <a:endParaRPr b="0" lang="fr-FR" sz="1410" spc="-1" strike="noStrike">
              <a:solidFill>
                <a:srgbClr val="000000"/>
              </a:solidFill>
              <a:latin typeface="Times New Roman"/>
            </a:endParaRPr>
          </a:p>
        </p:txBody>
      </p:sp>
      <p:sp>
        <p:nvSpPr>
          <p:cNvPr id="629" name=""/>
          <p:cNvSpPr txBox="1"/>
          <p:nvPr/>
        </p:nvSpPr>
        <p:spPr>
          <a:xfrm>
            <a:off x="-76680" y="5633640"/>
            <a:ext cx="30866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verticale =&gt; risque de fuite  </a:t>
            </a:r>
            <a:endParaRPr b="0" lang="fr-FR" sz="1410" spc="-1" strike="noStrike">
              <a:solidFill>
                <a:srgbClr val="000000"/>
              </a:solidFill>
              <a:latin typeface="Times New Roman"/>
            </a:endParaRPr>
          </a:p>
        </p:txBody>
      </p:sp>
      <p:sp>
        <p:nvSpPr>
          <p:cNvPr id="630" name=""/>
          <p:cNvSpPr/>
          <p:nvPr/>
        </p:nvSpPr>
        <p:spPr>
          <a:xfrm>
            <a:off x="-198000" y="4523040"/>
            <a:ext cx="3344040" cy="554400"/>
          </a:xfrm>
          <a:custGeom>
            <a:avLst/>
            <a:gdLst/>
            <a:ahLst/>
            <a:rect l="0" t="0" r="r" b="b"/>
            <a:pathLst>
              <a:path w="9289" h="1540">
                <a:moveTo>
                  <a:pt x="0" y="1540"/>
                </a:moveTo>
                <a:lnTo>
                  <a:pt x="9289" y="1540"/>
                </a:lnTo>
                <a:lnTo>
                  <a:pt x="9289" y="0"/>
                </a:lnTo>
                <a:lnTo>
                  <a:pt x="0" y="0"/>
                </a:lnTo>
                <a:lnTo>
                  <a:pt x="0" y="1540"/>
                </a:lnTo>
                <a:close/>
              </a:path>
            </a:pathLst>
          </a:custGeom>
          <a:noFill/>
          <a:ln w="6120">
            <a:solidFill>
              <a:srgbClr val="000000"/>
            </a:solidFill>
            <a:round/>
          </a:ln>
        </p:spPr>
        <p:txBody>
          <a:bodyPr lIns="2880" rIns="2880" tIns="2880" bIns="2880" anchor="t">
            <a:noAutofit/>
          </a:bodyPr>
          <a:p>
            <a:endParaRPr b="0" lang="fr-FR" sz="2400" spc="-1" strike="noStrike">
              <a:solidFill>
                <a:srgbClr val="000000"/>
              </a:solidFill>
              <a:latin typeface="Times New Roman"/>
            </a:endParaRPr>
          </a:p>
        </p:txBody>
      </p:sp>
      <p:sp>
        <p:nvSpPr>
          <p:cNvPr id="631" name=""/>
          <p:cNvSpPr txBox="1"/>
          <p:nvPr/>
        </p:nvSpPr>
        <p:spPr>
          <a:xfrm>
            <a:off x="-76680" y="5804280"/>
            <a:ext cx="213480" cy="169560"/>
          </a:xfrm>
          <a:prstGeom prst="rect">
            <a:avLst/>
          </a:prstGeom>
          <a:noFill/>
          <a:ln w="0">
            <a:noFill/>
          </a:ln>
        </p:spPr>
        <p:txBody>
          <a:bodyPr lIns="0" rIns="0" tIns="0" bIns="0" anchor="t">
            <a:noAutofit/>
          </a:bodyPr>
          <a:p>
            <a:r>
              <a:rPr b="0" lang="fr-FR" sz="1200" spc="-1" strike="noStrike">
                <a:solidFill>
                  <a:srgbClr val="000000"/>
                </a:solidFill>
                <a:latin typeface="TimesNewRoman"/>
                <a:ea typeface="TimesNewRoman"/>
              </a:rPr>
              <a:t> </a:t>
            </a:r>
            <a:endParaRPr b="0" lang="fr-FR" sz="1200" spc="-1" strike="noStrike">
              <a:solidFill>
                <a:srgbClr val="000000"/>
              </a:solidFill>
              <a:latin typeface="Times New Roman"/>
            </a:endParaRPr>
          </a:p>
        </p:txBody>
      </p:sp>
      <p:sp>
        <p:nvSpPr>
          <p:cNvPr id="632" name=""/>
          <p:cNvSpPr txBox="1"/>
          <p:nvPr/>
        </p:nvSpPr>
        <p:spPr>
          <a:xfrm>
            <a:off x="1472760" y="456084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633" name=""/>
          <p:cNvSpPr txBox="1"/>
          <p:nvPr/>
        </p:nvSpPr>
        <p:spPr>
          <a:xfrm>
            <a:off x="695880" y="4731120"/>
            <a:ext cx="163008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Cable enroulé </a:t>
            </a:r>
            <a:endParaRPr b="0" lang="fr-FR" sz="1410" spc="-1" strike="noStrike">
              <a:solidFill>
                <a:srgbClr val="000000"/>
              </a:solidFill>
              <a:latin typeface="Times New Roman"/>
            </a:endParaRPr>
          </a:p>
        </p:txBody>
      </p:sp>
      <p:pic>
        <p:nvPicPr>
          <p:cNvPr id="634" name="" descr=""/>
          <p:cNvPicPr/>
          <p:nvPr/>
        </p:nvPicPr>
        <p:blipFill>
          <a:blip r:embed="rId4"/>
          <a:stretch/>
        </p:blipFill>
        <p:spPr>
          <a:xfrm>
            <a:off x="-375840" y="6021000"/>
            <a:ext cx="3888000" cy="461160"/>
          </a:xfrm>
          <a:prstGeom prst="rect">
            <a:avLst/>
          </a:prstGeom>
          <a:ln w="0">
            <a:noFill/>
          </a:ln>
        </p:spPr>
      </p:pic>
      <p:sp>
        <p:nvSpPr>
          <p:cNvPr id="635" name=""/>
          <p:cNvSpPr txBox="1"/>
          <p:nvPr/>
        </p:nvSpPr>
        <p:spPr>
          <a:xfrm>
            <a:off x="1472760" y="4900680"/>
            <a:ext cx="24984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 </a:t>
            </a:r>
            <a:endParaRPr b="0" lang="fr-FR" sz="1410" spc="-1" strike="noStrike">
              <a:solidFill>
                <a:srgbClr val="000000"/>
              </a:solidFill>
              <a:latin typeface="Times New Roman"/>
            </a:endParaRPr>
          </a:p>
        </p:txBody>
      </p:sp>
      <p:sp>
        <p:nvSpPr>
          <p:cNvPr id="636" name=""/>
          <p:cNvSpPr txBox="1"/>
          <p:nvPr/>
        </p:nvSpPr>
        <p:spPr>
          <a:xfrm>
            <a:off x="-63360" y="6025320"/>
            <a:ext cx="335016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Raccords non diélectriques si </a:t>
            </a:r>
            <a:endParaRPr b="0" lang="fr-FR" sz="1410" spc="-1" strike="noStrike">
              <a:solidFill>
                <a:srgbClr val="000000"/>
              </a:solidFill>
              <a:latin typeface="Times New Roman"/>
            </a:endParaRPr>
          </a:p>
        </p:txBody>
      </p:sp>
      <p:sp>
        <p:nvSpPr>
          <p:cNvPr id="637" name=""/>
          <p:cNvSpPr txBox="1"/>
          <p:nvPr/>
        </p:nvSpPr>
        <p:spPr>
          <a:xfrm>
            <a:off x="60480" y="6194160"/>
            <a:ext cx="3170520" cy="200160"/>
          </a:xfrm>
          <a:prstGeom prst="rect">
            <a:avLst/>
          </a:prstGeom>
          <a:noFill/>
          <a:ln w="0">
            <a:noFill/>
          </a:ln>
        </p:spPr>
        <p:txBody>
          <a:bodyPr lIns="0" rIns="0" tIns="0" bIns="0" anchor="t">
            <a:noAutofit/>
          </a:bodyPr>
          <a:p>
            <a:r>
              <a:rPr b="0" lang="fr-FR" sz="1410" spc="-1" strike="noStrike">
                <a:solidFill>
                  <a:srgbClr val="000000"/>
                </a:solidFill>
                <a:latin typeface="Arial"/>
                <a:ea typeface="Arial"/>
              </a:rPr>
              <a:t>raccordement à des tuyaux  </a:t>
            </a:r>
            <a:endParaRPr b="0" lang="fr-FR" sz="1410" spc="-1" strike="noStrike">
              <a:solidFill>
                <a:srgbClr val="000000"/>
              </a:solidFill>
              <a:latin typeface="Times New Roman"/>
            </a:endParaRPr>
          </a:p>
        </p:txBody>
      </p:sp>
      <p:sp>
        <p:nvSpPr>
          <p:cNvPr id="638" name=""/>
          <p:cNvSpPr txBox="1"/>
          <p:nvPr/>
        </p:nvSpPr>
        <p:spPr>
          <a:xfrm>
            <a:off x="-277920" y="6364800"/>
            <a:ext cx="213480" cy="169560"/>
          </a:xfrm>
          <a:prstGeom prst="rect">
            <a:avLst/>
          </a:prstGeom>
          <a:noFill/>
          <a:ln w="0">
            <a:noFill/>
          </a:ln>
        </p:spPr>
        <p:txBody>
          <a:bodyPr lIns="0" rIns="0" tIns="0" bIns="0" anchor="t">
            <a:noAutofit/>
          </a:bodyPr>
          <a:p>
            <a:r>
              <a:rPr b="0" lang="fr-FR" sz="1200" spc="-1" strike="noStrike">
                <a:solidFill>
                  <a:srgbClr val="000000"/>
                </a:solidFill>
                <a:latin typeface="TimesNewRoman"/>
                <a:ea typeface="TimesNewRoman"/>
              </a:rPr>
              <a:t> </a:t>
            </a:r>
            <a:endParaRPr b="0" lang="fr-FR" sz="1200" spc="-1" strike="noStrike">
              <a:solidFill>
                <a:srgbClr val="000000"/>
              </a:solidFill>
              <a:latin typeface="Times New Roman"/>
            </a:endParaRPr>
          </a:p>
        </p:txBody>
      </p:sp>
      <p:pic>
        <p:nvPicPr>
          <p:cNvPr id="639" name="" descr=""/>
          <p:cNvPicPr/>
          <p:nvPr/>
        </p:nvPicPr>
        <p:blipFill>
          <a:blip r:embed="rId5"/>
          <a:stretch/>
        </p:blipFill>
        <p:spPr>
          <a:xfrm>
            <a:off x="-957960" y="-298440"/>
            <a:ext cx="10538640" cy="5742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pic>
        <p:nvPicPr>
          <p:cNvPr id="273" name="" descr=""/>
          <p:cNvPicPr/>
          <p:nvPr/>
        </p:nvPicPr>
        <p:blipFill>
          <a:blip r:embed="rId1"/>
          <a:stretch/>
        </p:blipFill>
        <p:spPr>
          <a:xfrm>
            <a:off x="0" y="1440"/>
            <a:ext cx="9142560" cy="6856200"/>
          </a:xfrm>
          <a:prstGeom prst="rect">
            <a:avLst/>
          </a:prstGeom>
          <a:ln w="0">
            <a:noFill/>
          </a:ln>
        </p:spPr>
      </p:pic>
      <p:pic>
        <p:nvPicPr>
          <p:cNvPr id="274" name="" descr=""/>
          <p:cNvPicPr/>
          <p:nvPr/>
        </p:nvPicPr>
        <p:blipFill>
          <a:blip r:embed="rId2"/>
          <a:stretch/>
        </p:blipFill>
        <p:spPr>
          <a:xfrm>
            <a:off x="180000" y="180000"/>
            <a:ext cx="5218920" cy="718920"/>
          </a:xfrm>
          <a:prstGeom prst="rect">
            <a:avLst/>
          </a:prstGeom>
          <a:ln w="0">
            <a:noFill/>
          </a:ln>
        </p:spPr>
      </p:pic>
      <p:sp>
        <p:nvSpPr>
          <p:cNvPr id="275"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276" name="" descr=""/>
          <p:cNvPicPr/>
          <p:nvPr/>
        </p:nvPicPr>
        <p:blipFill>
          <a:blip r:embed="rId3"/>
          <a:stretch/>
        </p:blipFill>
        <p:spPr>
          <a:xfrm>
            <a:off x="8147520" y="131400"/>
            <a:ext cx="852480" cy="852840"/>
          </a:xfrm>
          <a:prstGeom prst="rect">
            <a:avLst/>
          </a:prstGeom>
          <a:ln w="0">
            <a:noFill/>
          </a:ln>
        </p:spPr>
      </p:pic>
      <p:sp>
        <p:nvSpPr>
          <p:cNvPr id="277" name=""/>
          <p:cNvSpPr/>
          <p:nvPr/>
        </p:nvSpPr>
        <p:spPr>
          <a:xfrm>
            <a:off x="294480" y="2426400"/>
            <a:ext cx="5285160" cy="31532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439"/>
              </a:spcBef>
            </a:pPr>
            <a:r>
              <a:rPr b="0" lang="fr" sz="1800" spc="-1" strike="noStrike">
                <a:solidFill>
                  <a:srgbClr val="c3c3c3"/>
                </a:solidFill>
                <a:latin typeface="Comic Sans MS"/>
              </a:rPr>
              <a:t>- La bioélectronique de Vincent (BEV) est considérer comme le b à ba de la science de l’eau et rare sont les experts, c’est le cas de Pr Louis Claude Vincent, Sylvie Henry, Laurence Gallais, Ph Jeanne Rousseau validé par Pf Joseph ORSZAGH.</a:t>
            </a:r>
            <a:endParaRPr b="0" lang="fr-FR" sz="1800" spc="-1" strike="noStrike">
              <a:solidFill>
                <a:srgbClr val="000000"/>
              </a:solidFill>
              <a:latin typeface="Arial"/>
            </a:endParaRPr>
          </a:p>
          <a:p>
            <a:pPr>
              <a:lnSpc>
                <a:spcPct val="100000"/>
              </a:lnSpc>
              <a:spcBef>
                <a:spcPts val="439"/>
              </a:spcBef>
            </a:pPr>
            <a:r>
              <a:rPr b="0" lang="fr" sz="1800" spc="-1" strike="noStrike">
                <a:solidFill>
                  <a:srgbClr val="c3c3c3"/>
                </a:solidFill>
                <a:latin typeface="Comic Sans MS"/>
              </a:rPr>
              <a:t>- Elle est caractérisée par 3 paramètre, acido/basique, oxydo/réduction et la résistance électrique.</a:t>
            </a:r>
            <a:endParaRPr b="0" lang="fr-FR" sz="1800" spc="-1" strike="noStrike">
              <a:solidFill>
                <a:srgbClr val="000000"/>
              </a:solidFill>
              <a:latin typeface="Arial"/>
            </a:endParaRPr>
          </a:p>
          <a:p>
            <a:pPr>
              <a:lnSpc>
                <a:spcPct val="100000"/>
              </a:lnSpc>
            </a:pPr>
            <a:endParaRPr b="0" lang="fr-FR" sz="1100" spc="-1" strike="noStrike">
              <a:solidFill>
                <a:srgbClr val="000000"/>
              </a:solidFill>
              <a:latin typeface="Arial"/>
            </a:endParaRPr>
          </a:p>
        </p:txBody>
      </p:sp>
      <p:pic>
        <p:nvPicPr>
          <p:cNvPr id="278" name="Espace réservé du contenu 1" descr="bev.PNG"/>
          <p:cNvPicPr/>
          <p:nvPr/>
        </p:nvPicPr>
        <p:blipFill>
          <a:blip r:embed="rId4"/>
          <a:stretch/>
        </p:blipFill>
        <p:spPr>
          <a:xfrm>
            <a:off x="5642280" y="1800000"/>
            <a:ext cx="3408480" cy="37796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pic>
        <p:nvPicPr>
          <p:cNvPr id="280" name="" descr=""/>
          <p:cNvPicPr/>
          <p:nvPr/>
        </p:nvPicPr>
        <p:blipFill>
          <a:blip r:embed="rId1"/>
          <a:stretch/>
        </p:blipFill>
        <p:spPr>
          <a:xfrm>
            <a:off x="5040" y="1440"/>
            <a:ext cx="9142560" cy="6856200"/>
          </a:xfrm>
          <a:prstGeom prst="rect">
            <a:avLst/>
          </a:prstGeom>
          <a:ln w="0">
            <a:noFill/>
          </a:ln>
        </p:spPr>
      </p:pic>
      <p:pic>
        <p:nvPicPr>
          <p:cNvPr id="281" name="" descr=""/>
          <p:cNvPicPr/>
          <p:nvPr/>
        </p:nvPicPr>
        <p:blipFill>
          <a:blip r:embed="rId2"/>
          <a:stretch/>
        </p:blipFill>
        <p:spPr>
          <a:xfrm>
            <a:off x="180000" y="180000"/>
            <a:ext cx="5218920" cy="718920"/>
          </a:xfrm>
          <a:prstGeom prst="rect">
            <a:avLst/>
          </a:prstGeom>
          <a:ln w="0">
            <a:noFill/>
          </a:ln>
        </p:spPr>
      </p:pic>
      <p:sp>
        <p:nvSpPr>
          <p:cNvPr id="282"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283" name="" descr=""/>
          <p:cNvPicPr/>
          <p:nvPr/>
        </p:nvPicPr>
        <p:blipFill>
          <a:blip r:embed="rId3"/>
          <a:stretch/>
        </p:blipFill>
        <p:spPr>
          <a:xfrm>
            <a:off x="8147880" y="131400"/>
            <a:ext cx="852480" cy="852840"/>
          </a:xfrm>
          <a:prstGeom prst="rect">
            <a:avLst/>
          </a:prstGeom>
          <a:ln w="0">
            <a:noFill/>
          </a:ln>
        </p:spPr>
      </p:pic>
      <p:sp>
        <p:nvSpPr>
          <p:cNvPr id="284" name=""/>
          <p:cNvSpPr/>
          <p:nvPr/>
        </p:nvSpPr>
        <p:spPr>
          <a:xfrm>
            <a:off x="180000" y="1260000"/>
            <a:ext cx="4563000" cy="3931200"/>
          </a:xfrm>
          <a:prstGeom prst="rect">
            <a:avLst/>
          </a:prstGeom>
          <a:noFill/>
          <a:ln w="0">
            <a:noFill/>
          </a:ln>
        </p:spPr>
        <p:style>
          <a:lnRef idx="0"/>
          <a:fillRef idx="0"/>
          <a:effectRef idx="0"/>
          <a:fontRef idx="minor"/>
        </p:style>
        <p:txBody>
          <a:bodyPr lIns="90000" rIns="90000" tIns="45000" bIns="45000" anchor="t">
            <a:noAutofit/>
          </a:bodyPr>
          <a:p>
            <a:pPr marL="402120">
              <a:lnSpc>
                <a:spcPct val="100000"/>
              </a:lnSpc>
              <a:spcBef>
                <a:spcPts val="819"/>
              </a:spcBef>
            </a:pPr>
            <a:r>
              <a:rPr b="0" lang="fr" sz="4100" spc="-1" strike="noStrike">
                <a:solidFill>
                  <a:srgbClr val="e46c0a"/>
                </a:solidFill>
                <a:latin typeface="Alef"/>
              </a:rPr>
              <a:t>ANTICALCAIRE</a:t>
            </a:r>
            <a:endParaRPr b="0" lang="fr-FR" sz="4100" spc="-1" strike="noStrike">
              <a:solidFill>
                <a:srgbClr val="000000"/>
              </a:solidFill>
              <a:latin typeface="Arial"/>
            </a:endParaRPr>
          </a:p>
          <a:p>
            <a:pPr marL="402120">
              <a:lnSpc>
                <a:spcPct val="100000"/>
              </a:lnSpc>
              <a:spcBef>
                <a:spcPts val="519"/>
              </a:spcBef>
            </a:pPr>
            <a:r>
              <a:rPr b="0" lang="fr" sz="1800" spc="-1" strike="noStrike">
                <a:solidFill>
                  <a:srgbClr val="c3c3c3"/>
                </a:solidFill>
                <a:latin typeface="Comic Sans MS"/>
              </a:rPr>
              <a:t>- Sans consommable, sans retirement,  consomme très peu d’énergie</a:t>
            </a:r>
            <a:endParaRPr b="0" lang="fr-FR" sz="1800" spc="-1" strike="noStrike">
              <a:solidFill>
                <a:srgbClr val="000000"/>
              </a:solidFill>
              <a:latin typeface="Arial"/>
            </a:endParaRPr>
          </a:p>
          <a:p>
            <a:pPr marL="402120">
              <a:lnSpc>
                <a:spcPct val="100000"/>
              </a:lnSpc>
              <a:spcBef>
                <a:spcPts val="519"/>
              </a:spcBef>
            </a:pPr>
            <a:r>
              <a:rPr b="0" lang="fr" sz="1800" spc="-1" strike="noStrike">
                <a:solidFill>
                  <a:srgbClr val="c3c3c3"/>
                </a:solidFill>
                <a:latin typeface="Comic Sans MS"/>
              </a:rPr>
              <a:t>- Empêche la formation de dépôts calcaire, élimine le calcaire ancien</a:t>
            </a:r>
            <a:endParaRPr b="0" lang="fr-FR" sz="1800" spc="-1" strike="noStrike">
              <a:solidFill>
                <a:srgbClr val="000000"/>
              </a:solidFill>
              <a:latin typeface="Arial"/>
            </a:endParaRPr>
          </a:p>
          <a:p>
            <a:pPr marL="402120">
              <a:lnSpc>
                <a:spcPct val="100000"/>
              </a:lnSpc>
              <a:spcBef>
                <a:spcPts val="519"/>
              </a:spcBef>
            </a:pPr>
            <a:r>
              <a:rPr b="0" lang="fr" sz="1800" spc="-1" strike="noStrike">
                <a:solidFill>
                  <a:srgbClr val="c3c3c3"/>
                </a:solidFill>
                <a:latin typeface="Comic Sans MS"/>
              </a:rPr>
              <a:t>- Entretiens des canalisations, évite l’oxydation et la corrosion</a:t>
            </a:r>
            <a:endParaRPr b="0" lang="fr-FR" sz="1800" spc="-1" strike="noStrike">
              <a:solidFill>
                <a:srgbClr val="000000"/>
              </a:solidFill>
              <a:latin typeface="Arial"/>
            </a:endParaRPr>
          </a:p>
          <a:p>
            <a:pPr marL="402120">
              <a:lnSpc>
                <a:spcPct val="100000"/>
              </a:lnSpc>
              <a:spcBef>
                <a:spcPts val="519"/>
              </a:spcBef>
            </a:pPr>
            <a:r>
              <a:rPr b="0" lang="fr" sz="1800" spc="-1" strike="noStrike">
                <a:solidFill>
                  <a:srgbClr val="c3c3c3"/>
                </a:solidFill>
                <a:latin typeface="Comic Sans MS"/>
              </a:rPr>
              <a:t>- Baisse de 50% de la consommation en produits chimiques (chlore, produits nettoyants)</a:t>
            </a:r>
            <a:endParaRPr b="0" lang="fr-FR" sz="1800" spc="-1" strike="noStrike">
              <a:solidFill>
                <a:srgbClr val="000000"/>
              </a:solidFill>
              <a:latin typeface="Arial"/>
            </a:endParaRPr>
          </a:p>
        </p:txBody>
      </p:sp>
      <p:sp>
        <p:nvSpPr>
          <p:cNvPr id="285" name=""/>
          <p:cNvSpPr/>
          <p:nvPr/>
        </p:nvSpPr>
        <p:spPr>
          <a:xfrm>
            <a:off x="4743360" y="2160000"/>
            <a:ext cx="4139640" cy="329760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19"/>
              </a:spcBef>
            </a:pPr>
            <a:r>
              <a:rPr b="0" lang="fr" sz="1800" spc="-1" strike="noStrike">
                <a:solidFill>
                  <a:srgbClr val="c3c3c3"/>
                </a:solidFill>
                <a:latin typeface="Comic Sans MS"/>
              </a:rPr>
              <a:t>- Réduit la prolifération des algues, réduit la charge microbienne : 45 000 Légionelles/L à 6000/L</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Améliore le goût tout en préservant les qualités minérales et organoleptiques de l’eau</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Ne modifie pas la composition chimique de l’eau, ni la dureté.</a:t>
            </a:r>
            <a:endParaRPr b="0" lang="fr-FR" sz="1800" spc="-1" strike="noStrike">
              <a:solidFill>
                <a:srgbClr val="000000"/>
              </a:solidFill>
              <a:latin typeface="Arial"/>
            </a:endParaRPr>
          </a:p>
          <a:p>
            <a:pPr>
              <a:lnSpc>
                <a:spcPct val="100000"/>
              </a:lnSpc>
              <a:spcBef>
                <a:spcPts val="561"/>
              </a:spcBef>
            </a:pPr>
            <a:endParaRPr b="0" lang="fr-FR" sz="3200" spc="-1" strike="noStrike">
              <a:solidFill>
                <a:srgbClr val="000000"/>
              </a:solidFill>
              <a:latin typeface="Arial"/>
            </a:endParaRPr>
          </a:p>
        </p:txBody>
      </p:sp>
      <p:pic>
        <p:nvPicPr>
          <p:cNvPr id="286" name="Image 2" descr="Calce.PNG"/>
          <p:cNvPicPr/>
          <p:nvPr/>
        </p:nvPicPr>
        <p:blipFill>
          <a:blip r:embed="rId4"/>
          <a:stretch/>
        </p:blipFill>
        <p:spPr>
          <a:xfrm>
            <a:off x="2226240" y="5400000"/>
            <a:ext cx="4431960" cy="14094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pic>
        <p:nvPicPr>
          <p:cNvPr id="288" name="" descr=""/>
          <p:cNvPicPr/>
          <p:nvPr/>
        </p:nvPicPr>
        <p:blipFill>
          <a:blip r:embed="rId1"/>
          <a:stretch/>
        </p:blipFill>
        <p:spPr>
          <a:xfrm>
            <a:off x="5400" y="1440"/>
            <a:ext cx="9142560" cy="6856200"/>
          </a:xfrm>
          <a:prstGeom prst="rect">
            <a:avLst/>
          </a:prstGeom>
          <a:ln w="0">
            <a:noFill/>
          </a:ln>
        </p:spPr>
      </p:pic>
      <p:pic>
        <p:nvPicPr>
          <p:cNvPr id="289" name="" descr=""/>
          <p:cNvPicPr/>
          <p:nvPr/>
        </p:nvPicPr>
        <p:blipFill>
          <a:blip r:embed="rId2"/>
          <a:stretch/>
        </p:blipFill>
        <p:spPr>
          <a:xfrm>
            <a:off x="180000" y="180000"/>
            <a:ext cx="5218920" cy="718920"/>
          </a:xfrm>
          <a:prstGeom prst="rect">
            <a:avLst/>
          </a:prstGeom>
          <a:ln w="0">
            <a:noFill/>
          </a:ln>
        </p:spPr>
      </p:pic>
      <p:sp>
        <p:nvSpPr>
          <p:cNvPr id="290"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291" name="" descr=""/>
          <p:cNvPicPr/>
          <p:nvPr/>
        </p:nvPicPr>
        <p:blipFill>
          <a:blip r:embed="rId3"/>
          <a:stretch/>
        </p:blipFill>
        <p:spPr>
          <a:xfrm>
            <a:off x="8148240" y="131400"/>
            <a:ext cx="852480" cy="852840"/>
          </a:xfrm>
          <a:prstGeom prst="rect">
            <a:avLst/>
          </a:prstGeom>
          <a:ln w="0">
            <a:noFill/>
          </a:ln>
        </p:spPr>
      </p:pic>
      <p:sp>
        <p:nvSpPr>
          <p:cNvPr id="292" name=""/>
          <p:cNvSpPr/>
          <p:nvPr/>
        </p:nvSpPr>
        <p:spPr>
          <a:xfrm>
            <a:off x="2915640" y="1123200"/>
            <a:ext cx="3204000" cy="713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3600" spc="-1" strike="noStrike">
                <a:solidFill>
                  <a:schemeClr val="accent3"/>
                </a:solidFill>
                <a:latin typeface="Alef"/>
              </a:rPr>
              <a:t>AGRICULTURE</a:t>
            </a:r>
            <a:endParaRPr b="0" lang="fr-FR" sz="3600" spc="-1" strike="noStrike">
              <a:solidFill>
                <a:srgbClr val="000000"/>
              </a:solidFill>
              <a:latin typeface="Arial"/>
            </a:endParaRPr>
          </a:p>
        </p:txBody>
      </p:sp>
      <p:pic>
        <p:nvPicPr>
          <p:cNvPr id="293" name="Espace réservé du contenu 2" descr="aq21.PNG"/>
          <p:cNvPicPr/>
          <p:nvPr/>
        </p:nvPicPr>
        <p:blipFill>
          <a:blip r:embed="rId4"/>
          <a:stretch/>
        </p:blipFill>
        <p:spPr>
          <a:xfrm>
            <a:off x="360000" y="3240000"/>
            <a:ext cx="4523040" cy="3282840"/>
          </a:xfrm>
          <a:prstGeom prst="rect">
            <a:avLst/>
          </a:prstGeom>
          <a:ln w="0">
            <a:noFill/>
          </a:ln>
        </p:spPr>
      </p:pic>
      <p:pic>
        <p:nvPicPr>
          <p:cNvPr id="294" name="Image 17" descr="abreuv.PNG"/>
          <p:cNvPicPr/>
          <p:nvPr/>
        </p:nvPicPr>
        <p:blipFill>
          <a:blip r:embed="rId5"/>
          <a:stretch/>
        </p:blipFill>
        <p:spPr>
          <a:xfrm>
            <a:off x="360000" y="1837440"/>
            <a:ext cx="4499640" cy="1402200"/>
          </a:xfrm>
          <a:prstGeom prst="rect">
            <a:avLst/>
          </a:prstGeom>
          <a:ln w="0">
            <a:noFill/>
          </a:ln>
        </p:spPr>
      </p:pic>
      <p:sp>
        <p:nvSpPr>
          <p:cNvPr id="295" name=""/>
          <p:cNvSpPr/>
          <p:nvPr/>
        </p:nvSpPr>
        <p:spPr>
          <a:xfrm>
            <a:off x="5040000" y="2027880"/>
            <a:ext cx="3760920" cy="47642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479"/>
              </a:spcBef>
            </a:pPr>
            <a:r>
              <a:rPr b="0" lang="fr" sz="1800" spc="-1" strike="noStrike">
                <a:solidFill>
                  <a:srgbClr val="c3c3c3"/>
                </a:solidFill>
                <a:latin typeface="Comic Sans MS"/>
              </a:rPr>
              <a:t>- Meilleur hydratation car la mouillabilité est augmenter, ainsi que la tension de surface</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Augmente la vitalité</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Améliore la fertilité </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Evite : mammites, risques entérite, infections, donc diminue la quantité d’antibiotiques par 2</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Diminue très fortement les risques de leucocytes dans le lait </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Stimule la croissance…</a:t>
            </a:r>
            <a:endParaRPr b="0" lang="fr-FR" sz="1800" spc="-1" strike="noStrike">
              <a:solidFill>
                <a:srgbClr val="000000"/>
              </a:solidFill>
              <a:latin typeface="Arial"/>
            </a:endParaRPr>
          </a:p>
          <a:p>
            <a:pPr>
              <a:lnSpc>
                <a:spcPct val="100000"/>
              </a:lnSpc>
              <a:spcBef>
                <a:spcPts val="519"/>
              </a:spcBef>
            </a:pP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6" name="" descr=""/>
          <p:cNvPicPr/>
          <p:nvPr/>
        </p:nvPicPr>
        <p:blipFill>
          <a:blip r:embed="rId1"/>
          <a:stretch/>
        </p:blipFill>
        <p:spPr>
          <a:xfrm>
            <a:off x="5760" y="1440"/>
            <a:ext cx="9142560" cy="6856200"/>
          </a:xfrm>
          <a:prstGeom prst="rect">
            <a:avLst/>
          </a:prstGeom>
          <a:ln w="0">
            <a:noFill/>
          </a:ln>
        </p:spPr>
      </p:pic>
      <p:pic>
        <p:nvPicPr>
          <p:cNvPr id="297" name="" descr=""/>
          <p:cNvPicPr/>
          <p:nvPr/>
        </p:nvPicPr>
        <p:blipFill>
          <a:blip r:embed="rId2"/>
          <a:stretch/>
        </p:blipFill>
        <p:spPr>
          <a:xfrm>
            <a:off x="180000" y="180000"/>
            <a:ext cx="5218920" cy="718920"/>
          </a:xfrm>
          <a:prstGeom prst="rect">
            <a:avLst/>
          </a:prstGeom>
          <a:ln w="0">
            <a:noFill/>
          </a:ln>
        </p:spPr>
      </p:pic>
      <p:sp>
        <p:nvSpPr>
          <p:cNvPr id="298"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299" name="" descr=""/>
          <p:cNvPicPr/>
          <p:nvPr/>
        </p:nvPicPr>
        <p:blipFill>
          <a:blip r:embed="rId3"/>
          <a:stretch/>
        </p:blipFill>
        <p:spPr>
          <a:xfrm>
            <a:off x="8148600" y="131400"/>
            <a:ext cx="852480" cy="852840"/>
          </a:xfrm>
          <a:prstGeom prst="rect">
            <a:avLst/>
          </a:prstGeom>
          <a:ln w="0">
            <a:noFill/>
          </a:ln>
        </p:spPr>
      </p:pic>
      <p:sp>
        <p:nvSpPr>
          <p:cNvPr id="300" name=""/>
          <p:cNvSpPr/>
          <p:nvPr/>
        </p:nvSpPr>
        <p:spPr>
          <a:xfrm>
            <a:off x="180000" y="2340000"/>
            <a:ext cx="4319640" cy="148608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479"/>
              </a:spcBef>
            </a:pPr>
            <a:r>
              <a:rPr b="0" lang="fr" sz="1800" spc="-1" strike="noStrike">
                <a:solidFill>
                  <a:srgbClr val="c3c3c3"/>
                </a:solidFill>
                <a:latin typeface="Comic Sans MS"/>
              </a:rPr>
              <a:t>- Accélère la croissance des plantes </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Prolonge leurs conservation</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Meilleure assimilation des minéraux du sol</a:t>
            </a:r>
            <a:endParaRPr b="0" lang="fr-FR" sz="1800" spc="-1" strike="noStrike">
              <a:solidFill>
                <a:srgbClr val="000000"/>
              </a:solidFill>
              <a:latin typeface="Arial"/>
            </a:endParaRPr>
          </a:p>
        </p:txBody>
      </p:sp>
      <p:pic>
        <p:nvPicPr>
          <p:cNvPr id="301" name="Image 20" descr="germe.PNG"/>
          <p:cNvPicPr/>
          <p:nvPr/>
        </p:nvPicPr>
        <p:blipFill>
          <a:blip r:embed="rId4"/>
          <a:stretch/>
        </p:blipFill>
        <p:spPr>
          <a:xfrm>
            <a:off x="290520" y="3953160"/>
            <a:ext cx="4462200" cy="2562840"/>
          </a:xfrm>
          <a:prstGeom prst="rect">
            <a:avLst/>
          </a:prstGeom>
          <a:ln w="0">
            <a:noFill/>
          </a:ln>
        </p:spPr>
      </p:pic>
      <p:sp>
        <p:nvSpPr>
          <p:cNvPr id="302" name=""/>
          <p:cNvSpPr/>
          <p:nvPr/>
        </p:nvSpPr>
        <p:spPr>
          <a:xfrm>
            <a:off x="2732400" y="1259280"/>
            <a:ext cx="3027240" cy="678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3400" spc="-1" strike="noStrike">
                <a:solidFill>
                  <a:schemeClr val="accent3"/>
                </a:solidFill>
                <a:latin typeface="Alef"/>
              </a:rPr>
              <a:t>AGRICULTURE</a:t>
            </a:r>
            <a:endParaRPr b="0" lang="fr-FR" sz="3400" spc="-1" strike="noStrike">
              <a:solidFill>
                <a:srgbClr val="000000"/>
              </a:solidFill>
              <a:latin typeface="Arial"/>
            </a:endParaRPr>
          </a:p>
        </p:txBody>
      </p:sp>
      <p:sp>
        <p:nvSpPr>
          <p:cNvPr id="303" name=""/>
          <p:cNvSpPr/>
          <p:nvPr/>
        </p:nvSpPr>
        <p:spPr>
          <a:xfrm>
            <a:off x="5451840" y="2323080"/>
            <a:ext cx="3187800" cy="415656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479"/>
              </a:spcBef>
            </a:pPr>
            <a:r>
              <a:rPr b="0" lang="fr" sz="1800" spc="-1" strike="noStrike">
                <a:solidFill>
                  <a:srgbClr val="c3c3c3"/>
                </a:solidFill>
                <a:latin typeface="Comic Sans MS"/>
              </a:rPr>
              <a:t>- Diminue la quantité d’eau d’arrosage</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Par effet d’amplification, augmente le rendement des fertilisants…</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Renforce la vitalité et diminue les parasites</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Augmente la production des récoltes</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Augmente le nombre de fleurs, la production des fruits légumes </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4" name="" descr=""/>
          <p:cNvPicPr/>
          <p:nvPr/>
        </p:nvPicPr>
        <p:blipFill>
          <a:blip r:embed="rId1"/>
          <a:stretch/>
        </p:blipFill>
        <p:spPr>
          <a:xfrm>
            <a:off x="5760" y="1440"/>
            <a:ext cx="9142560" cy="6856200"/>
          </a:xfrm>
          <a:prstGeom prst="rect">
            <a:avLst/>
          </a:prstGeom>
          <a:ln w="0">
            <a:noFill/>
          </a:ln>
        </p:spPr>
      </p:pic>
      <p:pic>
        <p:nvPicPr>
          <p:cNvPr id="305" name="" descr=""/>
          <p:cNvPicPr/>
          <p:nvPr/>
        </p:nvPicPr>
        <p:blipFill>
          <a:blip r:embed="rId2"/>
          <a:stretch/>
        </p:blipFill>
        <p:spPr>
          <a:xfrm>
            <a:off x="180000" y="180000"/>
            <a:ext cx="5218920" cy="718920"/>
          </a:xfrm>
          <a:prstGeom prst="rect">
            <a:avLst/>
          </a:prstGeom>
          <a:ln w="0">
            <a:noFill/>
          </a:ln>
        </p:spPr>
      </p:pic>
      <p:sp>
        <p:nvSpPr>
          <p:cNvPr id="306"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07" name="" descr=""/>
          <p:cNvPicPr/>
          <p:nvPr/>
        </p:nvPicPr>
        <p:blipFill>
          <a:blip r:embed="rId3"/>
          <a:stretch/>
        </p:blipFill>
        <p:spPr>
          <a:xfrm>
            <a:off x="8148960" y="131400"/>
            <a:ext cx="852480" cy="852840"/>
          </a:xfrm>
          <a:prstGeom prst="rect">
            <a:avLst/>
          </a:prstGeom>
          <a:ln w="0">
            <a:noFill/>
          </a:ln>
        </p:spPr>
      </p:pic>
      <p:sp>
        <p:nvSpPr>
          <p:cNvPr id="308" name=""/>
          <p:cNvSpPr/>
          <p:nvPr/>
        </p:nvSpPr>
        <p:spPr>
          <a:xfrm>
            <a:off x="3060000" y="1243080"/>
            <a:ext cx="2463120" cy="736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3600" spc="-1" strike="noStrike">
                <a:solidFill>
                  <a:srgbClr val="558ed5"/>
                </a:solidFill>
                <a:latin typeface="Cooper Black"/>
              </a:rPr>
              <a:t> </a:t>
            </a:r>
            <a:r>
              <a:rPr b="0" lang="fr-FR" sz="3200" spc="-1" strike="noStrike">
                <a:solidFill>
                  <a:srgbClr val="558ed5"/>
                </a:solidFill>
                <a:latin typeface="Alef"/>
              </a:rPr>
              <a:t>Eau potable</a:t>
            </a:r>
            <a:endParaRPr b="0" lang="fr-FR" sz="3200" spc="-1" strike="noStrike">
              <a:solidFill>
                <a:srgbClr val="000000"/>
              </a:solidFill>
              <a:latin typeface="Arial"/>
            </a:endParaRPr>
          </a:p>
        </p:txBody>
      </p:sp>
      <p:sp>
        <p:nvSpPr>
          <p:cNvPr id="309" name=""/>
          <p:cNvSpPr/>
          <p:nvPr/>
        </p:nvSpPr>
        <p:spPr>
          <a:xfrm>
            <a:off x="360000" y="2193840"/>
            <a:ext cx="4396680" cy="104580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479"/>
              </a:spcBef>
            </a:pPr>
            <a:r>
              <a:rPr b="0" lang="fr" sz="1800" spc="-1" strike="noStrike">
                <a:solidFill>
                  <a:srgbClr val="c3c3c3"/>
                </a:solidFill>
                <a:latin typeface="Comic Sans MS"/>
                <a:ea typeface="Comic Sans MS"/>
              </a:rPr>
              <a:t>- Entretiens des canalisations, dégrade les biofilms, évite l’oxydation et la corrosion</a:t>
            </a:r>
            <a:endParaRPr b="0" lang="fr-FR" sz="1800" spc="-1" strike="noStrike">
              <a:solidFill>
                <a:srgbClr val="000000"/>
              </a:solidFill>
              <a:latin typeface="Arial"/>
            </a:endParaRPr>
          </a:p>
        </p:txBody>
      </p:sp>
      <p:pic>
        <p:nvPicPr>
          <p:cNvPr id="310" name="Image 21" descr="menu_eau-potable.jpg"/>
          <p:cNvPicPr/>
          <p:nvPr/>
        </p:nvPicPr>
        <p:blipFill>
          <a:blip r:embed="rId4"/>
          <a:stretch/>
        </p:blipFill>
        <p:spPr>
          <a:xfrm>
            <a:off x="721440" y="3420000"/>
            <a:ext cx="3238200" cy="2408760"/>
          </a:xfrm>
          <a:prstGeom prst="rect">
            <a:avLst/>
          </a:prstGeom>
          <a:ln w="0">
            <a:noFill/>
          </a:ln>
        </p:spPr>
      </p:pic>
      <p:sp>
        <p:nvSpPr>
          <p:cNvPr id="311" name=""/>
          <p:cNvSpPr/>
          <p:nvPr/>
        </p:nvSpPr>
        <p:spPr>
          <a:xfrm>
            <a:off x="5220000" y="2160000"/>
            <a:ext cx="3419640" cy="290052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479"/>
              </a:spcBef>
            </a:pPr>
            <a:r>
              <a:rPr b="0" lang="fr" sz="1800" spc="-1" strike="noStrike">
                <a:solidFill>
                  <a:srgbClr val="c3c3c3"/>
                </a:solidFill>
                <a:latin typeface="Comic Sans MS"/>
              </a:rPr>
              <a:t>- Diminuer la consommation de javel</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Augmenter la précipitation de matière organique en suspension</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Assurer la qualité microbiologique et organoleptique</a:t>
            </a:r>
            <a:endParaRPr b="0" lang="fr-FR" sz="1800" spc="-1" strike="noStrike">
              <a:solidFill>
                <a:srgbClr val="000000"/>
              </a:solidFill>
              <a:latin typeface="Arial"/>
            </a:endParaRPr>
          </a:p>
          <a:p>
            <a:pPr>
              <a:lnSpc>
                <a:spcPct val="100000"/>
              </a:lnSpc>
            </a:pPr>
            <a:endParaRPr b="0" lang="fr-FR" sz="1100" spc="-1" strike="noStrike">
              <a:solidFill>
                <a:srgbClr val="000000"/>
              </a:solidFill>
              <a:latin typeface="Arial"/>
            </a:endParaRPr>
          </a:p>
        </p:txBody>
      </p:sp>
      <p:pic>
        <p:nvPicPr>
          <p:cNvPr id="312" name="Image 23" descr=""/>
          <p:cNvPicPr/>
          <p:nvPr/>
        </p:nvPicPr>
        <p:blipFill>
          <a:blip r:embed="rId5"/>
          <a:stretch/>
        </p:blipFill>
        <p:spPr>
          <a:xfrm>
            <a:off x="5586120" y="4953960"/>
            <a:ext cx="2404800" cy="134568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73600"/>
            <a:ext cx="8228520" cy="1144080"/>
          </a:xfrm>
          <a:prstGeom prst="rect">
            <a:avLst/>
          </a:prstGeom>
          <a:noFill/>
          <a:ln w="0">
            <a:noFill/>
          </a:ln>
        </p:spPr>
        <p:txBody>
          <a:bodyPr lIns="0" rIns="0" tIns="0" bIns="0" anchor="ctr">
            <a:noAutofit/>
          </a:bodyPr>
          <a:p>
            <a:pPr indent="0" algn="ctr">
              <a:buNone/>
            </a:pPr>
            <a:endParaRPr b="0" lang="fr-FR" sz="1800" spc="-1" strike="noStrike">
              <a:solidFill>
                <a:srgbClr val="000000"/>
              </a:solidFill>
              <a:latin typeface="Arial"/>
            </a:endParaRPr>
          </a:p>
        </p:txBody>
      </p:sp>
      <p:pic>
        <p:nvPicPr>
          <p:cNvPr id="314" name="" descr=""/>
          <p:cNvPicPr/>
          <p:nvPr/>
        </p:nvPicPr>
        <p:blipFill>
          <a:blip r:embed="rId1"/>
          <a:stretch/>
        </p:blipFill>
        <p:spPr>
          <a:xfrm>
            <a:off x="6120" y="1440"/>
            <a:ext cx="9142560" cy="6856200"/>
          </a:xfrm>
          <a:prstGeom prst="rect">
            <a:avLst/>
          </a:prstGeom>
          <a:ln w="0">
            <a:noFill/>
          </a:ln>
        </p:spPr>
      </p:pic>
      <p:pic>
        <p:nvPicPr>
          <p:cNvPr id="315" name="" descr=""/>
          <p:cNvPicPr/>
          <p:nvPr/>
        </p:nvPicPr>
        <p:blipFill>
          <a:blip r:embed="rId2"/>
          <a:stretch/>
        </p:blipFill>
        <p:spPr>
          <a:xfrm>
            <a:off x="180000" y="180000"/>
            <a:ext cx="5218920" cy="718920"/>
          </a:xfrm>
          <a:prstGeom prst="rect">
            <a:avLst/>
          </a:prstGeom>
          <a:ln w="0">
            <a:noFill/>
          </a:ln>
        </p:spPr>
      </p:pic>
      <p:sp>
        <p:nvSpPr>
          <p:cNvPr id="316" name=""/>
          <p:cNvSpPr/>
          <p:nvPr/>
        </p:nvSpPr>
        <p:spPr>
          <a:xfrm>
            <a:off x="5400000" y="0"/>
            <a:ext cx="3598920" cy="1258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6000" spc="-1" strike="noStrike">
                <a:solidFill>
                  <a:srgbClr val="ec1c24"/>
                </a:solidFill>
                <a:latin typeface="Constantia"/>
                <a:ea typeface="Constantia"/>
              </a:rPr>
              <a:t>SAVOIE</a:t>
            </a:r>
            <a:endParaRPr b="0" lang="fr-FR" sz="6000" spc="-1" strike="noStrike">
              <a:solidFill>
                <a:srgbClr val="000000"/>
              </a:solidFill>
              <a:latin typeface="Arial"/>
            </a:endParaRPr>
          </a:p>
        </p:txBody>
      </p:sp>
      <p:pic>
        <p:nvPicPr>
          <p:cNvPr id="317" name="" descr=""/>
          <p:cNvPicPr/>
          <p:nvPr/>
        </p:nvPicPr>
        <p:blipFill>
          <a:blip r:embed="rId3"/>
          <a:stretch/>
        </p:blipFill>
        <p:spPr>
          <a:xfrm>
            <a:off x="8149320" y="131400"/>
            <a:ext cx="852480" cy="852840"/>
          </a:xfrm>
          <a:prstGeom prst="rect">
            <a:avLst/>
          </a:prstGeom>
          <a:ln w="0">
            <a:noFill/>
          </a:ln>
        </p:spPr>
      </p:pic>
      <p:sp>
        <p:nvSpPr>
          <p:cNvPr id="318" name=""/>
          <p:cNvSpPr/>
          <p:nvPr/>
        </p:nvSpPr>
        <p:spPr>
          <a:xfrm>
            <a:off x="2667240" y="1080000"/>
            <a:ext cx="3452400" cy="780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4000" spc="-1" strike="noStrike">
                <a:solidFill>
                  <a:srgbClr val="00b0f0"/>
                </a:solidFill>
                <a:latin typeface="Alef"/>
              </a:rPr>
              <a:t>Piscines /spas</a:t>
            </a:r>
            <a:endParaRPr b="0" lang="fr-FR" sz="4000" spc="-1" strike="noStrike">
              <a:solidFill>
                <a:srgbClr val="000000"/>
              </a:solidFill>
              <a:latin typeface="Arial"/>
            </a:endParaRPr>
          </a:p>
        </p:txBody>
      </p:sp>
      <p:sp>
        <p:nvSpPr>
          <p:cNvPr id="319" name=""/>
          <p:cNvSpPr/>
          <p:nvPr/>
        </p:nvSpPr>
        <p:spPr>
          <a:xfrm>
            <a:off x="72360" y="2119680"/>
            <a:ext cx="4679640" cy="291060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19"/>
              </a:spcBef>
            </a:pPr>
            <a:r>
              <a:rPr b="0" lang="fr" sz="1800" spc="-1" strike="noStrike">
                <a:solidFill>
                  <a:srgbClr val="c3c3c3"/>
                </a:solidFill>
                <a:latin typeface="Comic Sans MS"/>
              </a:rPr>
              <a:t>- Augmente l’efficacité des principes actifs des produits détergents et chimiques </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Maintient des taux de chlore libre et du pH</a:t>
            </a:r>
            <a:endParaRPr b="0" lang="fr-FR" sz="1800" spc="-1" strike="noStrike">
              <a:solidFill>
                <a:srgbClr val="000000"/>
              </a:solidFill>
              <a:latin typeface="Arial"/>
            </a:endParaRPr>
          </a:p>
          <a:p>
            <a:pPr>
              <a:lnSpc>
                <a:spcPct val="100000"/>
              </a:lnSpc>
              <a:spcBef>
                <a:spcPts val="519"/>
              </a:spcBef>
            </a:pPr>
            <a:r>
              <a:rPr b="0" lang="fr" sz="1800" spc="-1" strike="noStrike">
                <a:solidFill>
                  <a:srgbClr val="c3c3c3"/>
                </a:solidFill>
                <a:latin typeface="Comic Sans MS"/>
              </a:rPr>
              <a:t>- Réduit la prolifération de coliformes fécaux et totaux, d’entérocoque, staphylocoques…</a:t>
            </a:r>
            <a:endParaRPr b="0" lang="fr-FR" sz="1800" spc="-1" strike="noStrike">
              <a:solidFill>
                <a:srgbClr val="000000"/>
              </a:solidFill>
              <a:latin typeface="Arial"/>
            </a:endParaRPr>
          </a:p>
          <a:p>
            <a:pPr>
              <a:lnSpc>
                <a:spcPct val="100000"/>
              </a:lnSpc>
            </a:pPr>
            <a:endParaRPr b="0" lang="fr-FR" sz="1100" spc="-1" strike="noStrike">
              <a:solidFill>
                <a:srgbClr val="000000"/>
              </a:solidFill>
              <a:latin typeface="Arial"/>
            </a:endParaRPr>
          </a:p>
        </p:txBody>
      </p:sp>
      <p:sp>
        <p:nvSpPr>
          <p:cNvPr id="320" name=""/>
          <p:cNvSpPr/>
          <p:nvPr/>
        </p:nvSpPr>
        <p:spPr>
          <a:xfrm>
            <a:off x="4830120" y="2160000"/>
            <a:ext cx="4169520" cy="30830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479"/>
              </a:spcBef>
            </a:pPr>
            <a:r>
              <a:rPr b="0" lang="fr" sz="1800" spc="-1" strike="noStrike">
                <a:solidFill>
                  <a:srgbClr val="c3c3c3"/>
                </a:solidFill>
                <a:latin typeface="Comic Sans MS"/>
              </a:rPr>
              <a:t>- Facilité d’installation </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Faible consommation électrique</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Pas d’entretien</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Nettoyage simplifié</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Baisse des coûts de maintenance et d’équipement</a:t>
            </a:r>
            <a:endParaRPr b="0" lang="fr-FR" sz="1800" spc="-1" strike="noStrike">
              <a:solidFill>
                <a:srgbClr val="000000"/>
              </a:solidFill>
              <a:latin typeface="Arial"/>
            </a:endParaRPr>
          </a:p>
          <a:p>
            <a:pPr>
              <a:lnSpc>
                <a:spcPct val="100000"/>
              </a:lnSpc>
              <a:spcBef>
                <a:spcPts val="479"/>
              </a:spcBef>
            </a:pPr>
            <a:r>
              <a:rPr b="0" lang="fr" sz="1800" spc="-1" strike="noStrike">
                <a:solidFill>
                  <a:srgbClr val="c3c3c3"/>
                </a:solidFill>
                <a:latin typeface="Comic Sans MS"/>
              </a:rPr>
              <a:t>- Baisse de la consommation en produits chimiques</a:t>
            </a:r>
            <a:endParaRPr b="0" lang="fr-FR" sz="1800" spc="-1" strike="noStrike">
              <a:solidFill>
                <a:srgbClr val="000000"/>
              </a:solidFill>
              <a:latin typeface="Arial"/>
            </a:endParaRPr>
          </a:p>
          <a:p>
            <a:pPr>
              <a:lnSpc>
                <a:spcPct val="100000"/>
              </a:lnSpc>
            </a:pPr>
            <a:endParaRPr b="0" lang="fr-FR" sz="1100" spc="-1" strike="noStrike">
              <a:solidFill>
                <a:srgbClr val="000000"/>
              </a:solidFill>
              <a:latin typeface="Arial"/>
            </a:endParaRPr>
          </a:p>
        </p:txBody>
      </p:sp>
      <p:pic>
        <p:nvPicPr>
          <p:cNvPr id="321" name="Image 24" descr=""/>
          <p:cNvPicPr/>
          <p:nvPr/>
        </p:nvPicPr>
        <p:blipFill>
          <a:blip r:embed="rId4"/>
          <a:stretch/>
        </p:blipFill>
        <p:spPr>
          <a:xfrm>
            <a:off x="180000" y="5146920"/>
            <a:ext cx="4641480" cy="1512720"/>
          </a:xfrm>
          <a:prstGeom prst="rect">
            <a:avLst/>
          </a:prstGeom>
          <a:ln w="0">
            <a:noFill/>
          </a:ln>
        </p:spPr>
      </p:pic>
      <p:pic>
        <p:nvPicPr>
          <p:cNvPr id="322" name="Image 25" descr="bassin_960x320_03.jpg"/>
          <p:cNvPicPr/>
          <p:nvPr/>
        </p:nvPicPr>
        <p:blipFill>
          <a:blip r:embed="rId5"/>
          <a:stretch/>
        </p:blipFill>
        <p:spPr>
          <a:xfrm>
            <a:off x="5040000" y="5181480"/>
            <a:ext cx="3711600" cy="14781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14731</TotalTime>
  <Application>LibreOffice/7.5.1.2$Windows_X86_64 LibreOffice_project/fcbaee479e84c6cd81291587d2ee68cba099e129</Application>
  <AppVersion>15.0000</AppVersion>
  <Words>1124</Words>
  <Paragraphs>110</Paragraphs>
  <Company>Sweet</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2023-01-03T15:42:28Z</dcterms:created>
  <dc:creator>Manu</dc:creator>
  <dc:description/>
  <dc:language>fr-FR</dc:language>
  <cp:lastModifiedBy/>
  <dcterms:modified xsi:type="dcterms:W3CDTF">2023-04-30T17:40:27Z</dcterms:modified>
  <cp:revision>52</cp:revision>
  <dc:subject/>
  <dc:title>Aquasonic</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23</vt:i4>
  </property>
  <property fmtid="{D5CDD505-2E9C-101B-9397-08002B2CF9AE}" pid="3" name="PresentationFormat">
    <vt:lpwstr>Affichage à l'écran (4:3)</vt:lpwstr>
  </property>
  <property fmtid="{D5CDD505-2E9C-101B-9397-08002B2CF9AE}" pid="4" name="Slides">
    <vt:i4>23</vt:i4>
  </property>
</Properties>
</file>